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
      <p:font typeface="Palanquin Dark"/>
      <p:regular r:id="rId30"/>
      <p:bold r:id="rId31"/>
    </p:embeddedFont>
    <p:embeddedFont>
      <p:font typeface="Rubik Glitch"/>
      <p:regular r:id="rId32"/>
    </p:embeddedFont>
    <p:embeddedFont>
      <p:font typeface="Rubik Black"/>
      <p:bold r:id="rId33"/>
      <p:boldItalic r:id="rId34"/>
    </p:embeddedFont>
    <p:embeddedFont>
      <p:font typeface="Rubik"/>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AF6B636-5B9F-43CF-86B7-15750690A6B8}">
  <a:tblStyle styleId="{CAF6B636-5B9F-43CF-86B7-15750690A6B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alanquinDark-bold.fntdata"/><Relationship Id="rId30" Type="http://schemas.openxmlformats.org/officeDocument/2006/relationships/font" Target="fonts/PalanquinDark-regular.fntdata"/><Relationship Id="rId11" Type="http://schemas.openxmlformats.org/officeDocument/2006/relationships/slide" Target="slides/slide6.xml"/><Relationship Id="rId33" Type="http://schemas.openxmlformats.org/officeDocument/2006/relationships/font" Target="fonts/RubikBlack-bold.fntdata"/><Relationship Id="rId10" Type="http://schemas.openxmlformats.org/officeDocument/2006/relationships/slide" Target="slides/slide5.xml"/><Relationship Id="rId32" Type="http://schemas.openxmlformats.org/officeDocument/2006/relationships/font" Target="fonts/RubikGlitch-regular.fntdata"/><Relationship Id="rId13" Type="http://schemas.openxmlformats.org/officeDocument/2006/relationships/slide" Target="slides/slide8.xml"/><Relationship Id="rId35" Type="http://schemas.openxmlformats.org/officeDocument/2006/relationships/font" Target="fonts/Rubik-regular.fntdata"/><Relationship Id="rId12" Type="http://schemas.openxmlformats.org/officeDocument/2006/relationships/slide" Target="slides/slide7.xml"/><Relationship Id="rId34" Type="http://schemas.openxmlformats.org/officeDocument/2006/relationships/font" Target="fonts/RubikBlack-boldItalic.fntdata"/><Relationship Id="rId15" Type="http://schemas.openxmlformats.org/officeDocument/2006/relationships/slide" Target="slides/slide10.xml"/><Relationship Id="rId37" Type="http://schemas.openxmlformats.org/officeDocument/2006/relationships/font" Target="fonts/Rubik-italic.fntdata"/><Relationship Id="rId14" Type="http://schemas.openxmlformats.org/officeDocument/2006/relationships/slide" Target="slides/slide9.xml"/><Relationship Id="rId36" Type="http://schemas.openxmlformats.org/officeDocument/2006/relationships/font" Target="fonts/Rubik-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Rubik-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vedetails.com/cve/CVE-2014-6271/"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andiant.com/sites/default/files/2021-10/fin12-group-profile.pdf"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obaltstrike.com/help-elevate" TargetMode="External"/><Relationship Id="rId3" Type="http://schemas.openxmlformats.org/officeDocument/2006/relationships/hyperlink" Target="https://github.com/rsmudge/ElevateKit"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2" name="Shape 9512"/>
        <p:cNvGrpSpPr/>
        <p:nvPr/>
      </p:nvGrpSpPr>
      <p:grpSpPr>
        <a:xfrm>
          <a:off x="0" y="0"/>
          <a:ext cx="0" cy="0"/>
          <a:chOff x="0" y="0"/>
          <a:chExt cx="0" cy="0"/>
        </a:xfrm>
      </p:grpSpPr>
      <p:sp>
        <p:nvSpPr>
          <p:cNvPr id="9513" name="Google Shape;9513;g8794a74c9d_0_2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4" name="Google Shape;9514;g8794a74c9d_0_2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prof, today we will be presenting on our computer security project. We are from group 65 and my name is Brandon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6" name="Shape 9656"/>
        <p:cNvGrpSpPr/>
        <p:nvPr/>
      </p:nvGrpSpPr>
      <p:grpSpPr>
        <a:xfrm>
          <a:off x="0" y="0"/>
          <a:ext cx="0" cy="0"/>
          <a:chOff x="0" y="0"/>
          <a:chExt cx="0" cy="0"/>
        </a:xfrm>
      </p:grpSpPr>
      <p:sp>
        <p:nvSpPr>
          <p:cNvPr id="9657" name="Google Shape;9657;g24403bf2d6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8" name="Google Shape;9658;g24403bf2d68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https://www.mandiant.com/sites/default/files/2021-10/fin12-group-profile.pdf</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3" name="Shape 9663"/>
        <p:cNvGrpSpPr/>
        <p:nvPr/>
      </p:nvGrpSpPr>
      <p:grpSpPr>
        <a:xfrm>
          <a:off x="0" y="0"/>
          <a:ext cx="0" cy="0"/>
          <a:chOff x="0" y="0"/>
          <a:chExt cx="0" cy="0"/>
        </a:xfrm>
      </p:grpSpPr>
      <p:sp>
        <p:nvSpPr>
          <p:cNvPr id="9664" name="Google Shape;9664;g24403bf2d6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65" name="Google Shape;9665;g24403bf2d6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1" name="Shape 9671"/>
        <p:cNvGrpSpPr/>
        <p:nvPr/>
      </p:nvGrpSpPr>
      <p:grpSpPr>
        <a:xfrm>
          <a:off x="0" y="0"/>
          <a:ext cx="0" cy="0"/>
          <a:chOff x="0" y="0"/>
          <a:chExt cx="0" cy="0"/>
        </a:xfrm>
      </p:grpSpPr>
      <p:sp>
        <p:nvSpPr>
          <p:cNvPr id="9672" name="Google Shape;9672;g24403bf2d68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3" name="Google Shape;9673;g24403bf2d68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7" name="Shape 9677"/>
        <p:cNvGrpSpPr/>
        <p:nvPr/>
      </p:nvGrpSpPr>
      <p:grpSpPr>
        <a:xfrm>
          <a:off x="0" y="0"/>
          <a:ext cx="0" cy="0"/>
          <a:chOff x="0" y="0"/>
          <a:chExt cx="0" cy="0"/>
        </a:xfrm>
      </p:grpSpPr>
      <p:sp>
        <p:nvSpPr>
          <p:cNvPr id="9678" name="Google Shape;9678;g13852c7ee04_0_2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9" name="Google Shape;9679;g13852c7ee04_0_2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Now we will</a:t>
            </a:r>
            <a:r>
              <a:rPr lang="en">
                <a:solidFill>
                  <a:schemeClr val="dk1"/>
                </a:solidFill>
              </a:rPr>
              <a:t> start the presentation on ShellShock</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4" name="Shape 9684"/>
        <p:cNvGrpSpPr/>
        <p:nvPr/>
      </p:nvGrpSpPr>
      <p:grpSpPr>
        <a:xfrm>
          <a:off x="0" y="0"/>
          <a:ext cx="0" cy="0"/>
          <a:chOff x="0" y="0"/>
          <a:chExt cx="0" cy="0"/>
        </a:xfrm>
      </p:grpSpPr>
      <p:sp>
        <p:nvSpPr>
          <p:cNvPr id="9685" name="Google Shape;9685;g24c2a6274a3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6" name="Google Shape;9686;g24c2a6274a3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sz="1200">
                <a:solidFill>
                  <a:srgbClr val="0F0F0F"/>
                </a:solidFill>
                <a:latin typeface="Roboto"/>
                <a:ea typeface="Roboto"/>
                <a:cs typeface="Roboto"/>
                <a:sym typeface="Roboto"/>
              </a:rPr>
              <a:t>In September 2014, a critical bug, known as Shellshock (CVE-2014-6271), was found in the BASH shell. This vulnerability, rooted in the mishandling of environmental variables, allowed attackers to inject malicious code, leading to unauthorized command execution and potential system compromise. The widespread impact on Unix-based systems and network devices prompted urgent mitigations and fixes to prevent further exploitation. Shellshock's motive was to gain unauthorized control, posing risks of unauthorized access, data theft, and system compromise.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https://www.pwc.com/sg/en/risk-assurance/assets/shellshock-vulnerability.pdf</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8" name="Shape 9698"/>
        <p:cNvGrpSpPr/>
        <p:nvPr/>
      </p:nvGrpSpPr>
      <p:grpSpPr>
        <a:xfrm>
          <a:off x="0" y="0"/>
          <a:ext cx="0" cy="0"/>
          <a:chOff x="0" y="0"/>
          <a:chExt cx="0" cy="0"/>
        </a:xfrm>
      </p:grpSpPr>
      <p:sp>
        <p:nvSpPr>
          <p:cNvPr id="9699" name="Google Shape;9699;g29912d6544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0" name="Google Shape;9700;g29912d6544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200">
                <a:solidFill>
                  <a:srgbClr val="0F0F0F"/>
                </a:solidFill>
                <a:latin typeface="Roboto"/>
                <a:ea typeface="Roboto"/>
                <a:cs typeface="Roboto"/>
                <a:sym typeface="Roboto"/>
              </a:rPr>
              <a:t>The initial Shellshock vulnerability, identified as CVE-2014-6271, originated from how Bash imported functions stored in environment variables.  The loophole of allowing appending of additional code to the end of the function definition allowed attackers to execute arbitrary code whenever the Bash shell was initiated by storing malicious payload in an environment variable.</a:t>
            </a:r>
            <a:endParaRPr sz="1200">
              <a:solidFill>
                <a:srgbClr val="0F0F0F"/>
              </a:solidFill>
              <a:latin typeface="Roboto"/>
              <a:ea typeface="Roboto"/>
              <a:cs typeface="Roboto"/>
              <a:sym typeface="Roboto"/>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9" name="Shape 9709"/>
        <p:cNvGrpSpPr/>
        <p:nvPr/>
      </p:nvGrpSpPr>
      <p:grpSpPr>
        <a:xfrm>
          <a:off x="0" y="0"/>
          <a:ext cx="0" cy="0"/>
          <a:chOff x="0" y="0"/>
          <a:chExt cx="0" cy="0"/>
        </a:xfrm>
      </p:grpSpPr>
      <p:sp>
        <p:nvSpPr>
          <p:cNvPr id="9710" name="Google Shape;9710;g13852c7ee04_0_30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1" name="Google Shape;9711;g13852c7ee04_0_30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https://www.cvedetails.com/cve/CVE-2014-6271/</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we will be looking into key events of ShellShock’s Timeline.</a:t>
            </a:r>
            <a:endParaRPr/>
          </a:p>
          <a:p>
            <a:pPr indent="0" lvl="0" marL="0" rtl="0" algn="l">
              <a:spcBef>
                <a:spcPts val="0"/>
              </a:spcBef>
              <a:spcAft>
                <a:spcPts val="0"/>
              </a:spcAft>
              <a:buNone/>
            </a:pPr>
            <a:r>
              <a:rPr lang="en"/>
              <a:t>On 12 September 2014, bash flaw was </a:t>
            </a:r>
            <a:r>
              <a:rPr lang="en"/>
              <a:t>discovered</a:t>
            </a:r>
            <a:r>
              <a:rPr lang="en"/>
              <a:t>.</a:t>
            </a:r>
            <a:endParaRPr/>
          </a:p>
          <a:p>
            <a:pPr indent="0" lvl="0" marL="0" rtl="0" algn="l">
              <a:spcBef>
                <a:spcPts val="0"/>
              </a:spcBef>
              <a:spcAft>
                <a:spcPts val="0"/>
              </a:spcAft>
              <a:buNone/>
            </a:pPr>
            <a:r>
              <a:rPr lang="en"/>
              <a:t>On 24 September, the bash flaw was identified as Original Shellshock, and its first patch was soon known to be flawed and Shellshock 2.0 was issued.</a:t>
            </a:r>
            <a:endParaRPr/>
          </a:p>
          <a:p>
            <a:pPr indent="0" lvl="0" marL="0" rtl="0" algn="l">
              <a:spcBef>
                <a:spcPts val="0"/>
              </a:spcBef>
              <a:spcAft>
                <a:spcPts val="0"/>
              </a:spcAft>
              <a:buNone/>
            </a:pPr>
            <a:r>
              <a:rPr lang="en"/>
              <a:t>On the same day, Nginx and Apache web servers tha</a:t>
            </a:r>
            <a:r>
              <a:rPr lang="en"/>
              <a:t>t</a:t>
            </a:r>
            <a:r>
              <a:rPr lang="en"/>
              <a:t> utilised mod-cgi was targeted. </a:t>
            </a:r>
            <a:endParaRPr/>
          </a:p>
          <a:p>
            <a:pPr indent="0" lvl="0" marL="0" rtl="0" algn="l">
              <a:spcBef>
                <a:spcPts val="0"/>
              </a:spcBef>
              <a:spcAft>
                <a:spcPts val="0"/>
              </a:spcAft>
              <a:buNone/>
            </a:pPr>
            <a:r>
              <a:rPr lang="en"/>
              <a:t>A day after, patch to fix Original Shellshock and Shellshock 2.0 was released, but it was found to be </a:t>
            </a:r>
            <a:r>
              <a:rPr lang="en"/>
              <a:t>incomplete</a:t>
            </a:r>
            <a:r>
              <a:rPr lang="en"/>
              <a:t> and additional problems were assigned on 26 September.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While bash is not completely fixed, there are two major ongoing developments that aims to mitigate the problem.One to add prefix to prevent functions from having same names as system variables and allowing import of environmental variables by bash only when it is explicitly requested.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I will be handing over to Aryan for code analysis and code demo.</a:t>
            </a:r>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1 min 40 sec total.</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0" name="Shape 9720"/>
        <p:cNvGrpSpPr/>
        <p:nvPr/>
      </p:nvGrpSpPr>
      <p:grpSpPr>
        <a:xfrm>
          <a:off x="0" y="0"/>
          <a:ext cx="0" cy="0"/>
          <a:chOff x="0" y="0"/>
          <a:chExt cx="0" cy="0"/>
        </a:xfrm>
      </p:grpSpPr>
      <p:sp>
        <p:nvSpPr>
          <p:cNvPr id="9721" name="Google Shape;9721;g299cf71ca6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2" name="Google Shape;9722;g299cf71ca6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9" name="Shape 9729"/>
        <p:cNvGrpSpPr/>
        <p:nvPr/>
      </p:nvGrpSpPr>
      <p:grpSpPr>
        <a:xfrm>
          <a:off x="0" y="0"/>
          <a:ext cx="0" cy="0"/>
          <a:chOff x="0" y="0"/>
          <a:chExt cx="0" cy="0"/>
        </a:xfrm>
      </p:grpSpPr>
      <p:sp>
        <p:nvSpPr>
          <p:cNvPr id="9730" name="Google Shape;9730;g261caae0f94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1" name="Google Shape;9731;g261caae0f94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38" name="Shape 9738"/>
        <p:cNvGrpSpPr/>
        <p:nvPr/>
      </p:nvGrpSpPr>
      <p:grpSpPr>
        <a:xfrm>
          <a:off x="0" y="0"/>
          <a:ext cx="0" cy="0"/>
          <a:chOff x="0" y="0"/>
          <a:chExt cx="0" cy="0"/>
        </a:xfrm>
      </p:grpSpPr>
      <p:sp>
        <p:nvSpPr>
          <p:cNvPr id="9739" name="Google Shape;9739;g299cf71ca6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0" name="Google Shape;9740;g299cf71ca6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9" name="Shape 9519"/>
        <p:cNvGrpSpPr/>
        <p:nvPr/>
      </p:nvGrpSpPr>
      <p:grpSpPr>
        <a:xfrm>
          <a:off x="0" y="0"/>
          <a:ext cx="0" cy="0"/>
          <a:chOff x="0" y="0"/>
          <a:chExt cx="0" cy="0"/>
        </a:xfrm>
      </p:grpSpPr>
      <p:sp>
        <p:nvSpPr>
          <p:cNvPr id="9520" name="Google Shape;9520;g85cf8b5f36_0_6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1" name="Google Shape;9521;g85cf8b5f36_0_6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presentation will cover 2 cyber securiy incidents, namely Ryuk Ransomware and Shell Shock. I will be presenting on Ryuk ransomware with Dong Wan while Shell shock will be presented by seojin and aryan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4" name="Shape 9744"/>
        <p:cNvGrpSpPr/>
        <p:nvPr/>
      </p:nvGrpSpPr>
      <p:grpSpPr>
        <a:xfrm>
          <a:off x="0" y="0"/>
          <a:ext cx="0" cy="0"/>
          <a:chOff x="0" y="0"/>
          <a:chExt cx="0" cy="0"/>
        </a:xfrm>
      </p:grpSpPr>
      <p:sp>
        <p:nvSpPr>
          <p:cNvPr id="9745" name="Google Shape;9745;g261d0103d3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6" name="Google Shape;9746;g261d0103d3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end of our presentation. / This concludes our presentation. Thank you</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6" name="Shape 9526"/>
        <p:cNvGrpSpPr/>
        <p:nvPr/>
      </p:nvGrpSpPr>
      <p:grpSpPr>
        <a:xfrm>
          <a:off x="0" y="0"/>
          <a:ext cx="0" cy="0"/>
          <a:chOff x="0" y="0"/>
          <a:chExt cx="0" cy="0"/>
        </a:xfrm>
      </p:grpSpPr>
      <p:sp>
        <p:nvSpPr>
          <p:cNvPr id="9527" name="Google Shape;9527;ge34544eb2f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8" name="Google Shape;9528;ge34544eb2f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start the presentation on Ryuk Ransomware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3" name="Shape 9533"/>
        <p:cNvGrpSpPr/>
        <p:nvPr/>
      </p:nvGrpSpPr>
      <p:grpSpPr>
        <a:xfrm>
          <a:off x="0" y="0"/>
          <a:ext cx="0" cy="0"/>
          <a:chOff x="0" y="0"/>
          <a:chExt cx="0" cy="0"/>
        </a:xfrm>
      </p:grpSpPr>
      <p:sp>
        <p:nvSpPr>
          <p:cNvPr id="9534" name="Google Shape;9534;g2601f37d32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5" name="Google Shape;9535;g2601f37d32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let me introduce to you who is Ryuk. Ryuk has been labeled as Fin12 by Mandiant and are potentially russians attackers.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Their main targets are american companies amounting to 71% of their attacks  and canada with 12%. The victim’s revenue ranges from </a:t>
            </a:r>
            <a:r>
              <a:rPr lang="en"/>
              <a:t>at least</a:t>
            </a:r>
            <a:r>
              <a:rPr lang="en"/>
              <a:t> 300 million USD.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Targeted industry sectors include mainly healthcare, education, </a:t>
            </a:r>
            <a:r>
              <a:rPr lang="en"/>
              <a:t>government agencies, high-value businesses and manufacturing. As ryuk is not a  Ransomware as a service (RaaS) they do not avoid attacking healthcare organizations as they believe that they will pay the ransom.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Ryuk is well known for their speed of attack as they only require 2 days to deploy their ransomware whereas other type have a dwell time of 5 days.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Ryuk also make use of services to bypass cyber kill chain. This is proven by monitoring their bitcoin transaction where 30% of bitcoin transaction after ransom is transferred out.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Ryuk leverages public tools such as Beacons and TrickBot.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Industries - </a:t>
            </a:r>
            <a:endParaRPr/>
          </a:p>
          <a:p>
            <a:pPr indent="0" lvl="0" marL="0" rtl="0" algn="l">
              <a:spcBef>
                <a:spcPts val="0"/>
              </a:spcBef>
              <a:spcAft>
                <a:spcPts val="0"/>
              </a:spcAft>
              <a:buNone/>
            </a:pPr>
            <a:r>
              <a:rPr lang="en"/>
              <a:t>Leverage tools - can talk about how 30% of bitcoin payments go to them</a:t>
            </a:r>
            <a:endParaRPr/>
          </a:p>
          <a:p>
            <a:pPr indent="0" lvl="0" marL="0" rtl="0" algn="l">
              <a:spcBef>
                <a:spcPts val="0"/>
              </a:spcBef>
              <a:spcAft>
                <a:spcPts val="0"/>
              </a:spcAft>
              <a:buNone/>
            </a:pPr>
            <a:r>
              <a:rPr lang="en"/>
              <a:t>SOurce : </a:t>
            </a:r>
            <a:br>
              <a:rPr lang="en"/>
            </a:br>
            <a:r>
              <a:rPr b="1" lang="en">
                <a:solidFill>
                  <a:schemeClr val="dk1"/>
                </a:solidFill>
              </a:rPr>
              <a:t>Bitcoin Transactions </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Mandiant analyzed a limited set of Bitcoin wallet transactions that were associated with payments made by FIN12 victims. We assess with high confidence that victim payments are split among various threat actors, which is consistent with our belief that FIN12 leverages initial access providers, and likely other partners, to complete all aspects of the attack lifecycle. In several of the transactions, a portion of the victim funds were cashed out at cryptocurrency exchange services, including Huobi and Binance.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In multiple cases, we saw evidence of victim payments being divided among seemingly disparate Bitcoin wallets. For example, in one case, 30–35% of the victim payment was subsequently sent to a wallet associated with a suspected initial access provider.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The subdivision of profits after payment is consistent with ransomware operations more broadly, where access providers, partners with specific skillsets (e.g., penetration testers), and/ or ransomware operat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7" name="Shape 9617"/>
        <p:cNvGrpSpPr/>
        <p:nvPr/>
      </p:nvGrpSpPr>
      <p:grpSpPr>
        <a:xfrm>
          <a:off x="0" y="0"/>
          <a:ext cx="0" cy="0"/>
          <a:chOff x="0" y="0"/>
          <a:chExt cx="0" cy="0"/>
        </a:xfrm>
      </p:grpSpPr>
      <p:sp>
        <p:nvSpPr>
          <p:cNvPr id="9618" name="Google Shape;9618;g24403bf2d6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9" name="Google Shape;9619;g24403bf2d6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https://www.mandiant.com/sites/default/files/2021-10/fin12-group-profile.pdf</a:t>
            </a:r>
            <a:endParaRPr/>
          </a:p>
          <a:p>
            <a:pPr indent="0" lvl="0" marL="0" rtl="0" algn="l">
              <a:spcBef>
                <a:spcPts val="0"/>
              </a:spcBef>
              <a:spcAft>
                <a:spcPts val="0"/>
              </a:spcAft>
              <a:buNone/>
            </a:pPr>
            <a:r>
              <a:rPr lang="en"/>
              <a:t>Show attack cycle instead of timeline as they are </a:t>
            </a:r>
            <a:r>
              <a:rPr lang="en"/>
              <a:t>ransomware</a:t>
            </a:r>
            <a:r>
              <a:rPr lang="en"/>
              <a:t>. Alot happening concurrently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this slide we want to show Ryuk attack life cycle as it is not really possible to show a timeline. As they are a ransomware group, they would have many attacks ongoing concurrently. </a:t>
            </a:r>
            <a:endParaRPr/>
          </a:p>
          <a:p>
            <a:pPr indent="0" lvl="0" marL="0" rtl="0" algn="l">
              <a:spcBef>
                <a:spcPts val="0"/>
              </a:spcBef>
              <a:spcAft>
                <a:spcPts val="0"/>
              </a:spcAft>
              <a:buNone/>
            </a:pPr>
            <a:r>
              <a:rPr lang="en"/>
              <a:t>In this presentation we want to focus on how Ryuk maintains  its presence, Escalate privilege , do internal recon and move </a:t>
            </a:r>
            <a:r>
              <a:rPr lang="en"/>
              <a:t>laterally as we believe is the main part of ryuk attack as we believe that they usually purchase initial access to their victim’s network. I will not pass the time to Dong Wan to further elaborate on the 4 points using Beacon and Powershell.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3" name="Shape 9623"/>
        <p:cNvGrpSpPr/>
        <p:nvPr/>
      </p:nvGrpSpPr>
      <p:grpSpPr>
        <a:xfrm>
          <a:off x="0" y="0"/>
          <a:ext cx="0" cy="0"/>
          <a:chOff x="0" y="0"/>
          <a:chExt cx="0" cy="0"/>
        </a:xfrm>
      </p:grpSpPr>
      <p:sp>
        <p:nvSpPr>
          <p:cNvPr id="9624" name="Google Shape;9624;g29b88e5e89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5" name="Google Shape;9625;g29b88e5e89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1200"/>
              </a:spcBef>
              <a:spcAft>
                <a:spcPts val="0"/>
              </a:spcAft>
              <a:buClr>
                <a:srgbClr val="090516"/>
              </a:buClr>
              <a:buSzPts val="1200"/>
              <a:buChar char="●"/>
            </a:pPr>
            <a:r>
              <a:rPr lang="en" sz="1200" u="sng">
                <a:solidFill>
                  <a:srgbClr val="0041AB"/>
                </a:solidFill>
                <a:highlight>
                  <a:srgbClr val="F3F3F8"/>
                </a:highlight>
                <a:hlinkClick r:id="rId2">
                  <a:extLst>
                    <a:ext uri="{A12FA001-AC4F-418D-AE19-62706E023703}">
                      <ahyp:hlinkClr val="tx"/>
                    </a:ext>
                  </a:extLst>
                </a:hlinkClick>
              </a:rPr>
              <a:t>Elevate Kit</a:t>
            </a:r>
            <a:r>
              <a:rPr lang="en" sz="1200">
                <a:solidFill>
                  <a:srgbClr val="090516"/>
                </a:solidFill>
                <a:highlight>
                  <a:srgbClr val="F3F3F8"/>
                </a:highlight>
              </a:rPr>
              <a:t> allows operators to integrate their privilege escalation exploits as Cobalt Strike commands. This kit was released in December 2016. Unlike other kits, this is </a:t>
            </a:r>
            <a:r>
              <a:rPr lang="en" sz="1200" u="sng">
                <a:solidFill>
                  <a:srgbClr val="0041AB"/>
                </a:solidFill>
                <a:highlight>
                  <a:srgbClr val="F3F3F8"/>
                </a:highlight>
                <a:hlinkClick r:id="rId3">
                  <a:extLst>
                    <a:ext uri="{A12FA001-AC4F-418D-AE19-62706E023703}">
                      <ahyp:hlinkClr val="tx"/>
                    </a:ext>
                  </a:extLst>
                </a:hlinkClick>
              </a:rPr>
              <a:t>public</a:t>
            </a:r>
            <a:r>
              <a:rPr lang="en" sz="1200">
                <a:solidFill>
                  <a:srgbClr val="090516"/>
                </a:solidFill>
                <a:highlight>
                  <a:srgbClr val="F3F3F8"/>
                </a:highlight>
              </a:rPr>
              <a:t>, and it is essentially just an Aggressor Script to streamline loading your own PowerShell scripts, binaries, etc. into a BEACON session (see “Aggressor Scripts”).</a:t>
            </a:r>
            <a:endParaRPr sz="1200">
              <a:solidFill>
                <a:srgbClr val="090516"/>
              </a:solidFill>
              <a:highlight>
                <a:srgbClr val="F3F3F8"/>
              </a:highlight>
            </a:endParaRPr>
          </a:p>
          <a:p>
            <a:pPr indent="-304800" lvl="0" marL="457200" rtl="0" algn="l">
              <a:lnSpc>
                <a:spcPct val="115000"/>
              </a:lnSpc>
              <a:spcBef>
                <a:spcPts val="0"/>
              </a:spcBef>
              <a:spcAft>
                <a:spcPts val="0"/>
              </a:spcAft>
              <a:buClr>
                <a:srgbClr val="090516"/>
              </a:buClr>
              <a:buSzPts val="1200"/>
              <a:buChar char="●"/>
            </a:pPr>
            <a:r>
              <a:rPr lang="en" sz="1200">
                <a:solidFill>
                  <a:srgbClr val="090516"/>
                </a:solidFill>
                <a:highlight>
                  <a:srgbClr val="F3F3F8"/>
                </a:highlight>
              </a:rPr>
              <a:t>Library that allows ryuk to integrate privilege escalation exploits </a:t>
            </a:r>
            <a:endParaRPr sz="1200">
              <a:solidFill>
                <a:srgbClr val="090516"/>
              </a:solidFill>
              <a:highlight>
                <a:srgbClr val="F3F3F8"/>
              </a:highlight>
            </a:endParaRPr>
          </a:p>
          <a:p>
            <a:pPr indent="-304800" lvl="0" marL="457200" rtl="0" algn="l">
              <a:lnSpc>
                <a:spcPct val="115000"/>
              </a:lnSpc>
              <a:spcBef>
                <a:spcPts val="0"/>
              </a:spcBef>
              <a:spcAft>
                <a:spcPts val="0"/>
              </a:spcAft>
              <a:buClr>
                <a:srgbClr val="090516"/>
              </a:buClr>
              <a:buSzPts val="1200"/>
              <a:buChar char="●"/>
            </a:pPr>
            <a:r>
              <a:rPr lang="en" sz="1200">
                <a:solidFill>
                  <a:srgbClr val="090516"/>
                </a:solidFill>
                <a:highlight>
                  <a:srgbClr val="F3F3F8"/>
                </a:highlight>
              </a:rPr>
              <a:t>PowerShell:</a:t>
            </a:r>
            <a:endParaRPr sz="1200">
              <a:solidFill>
                <a:srgbClr val="090516"/>
              </a:solidFill>
              <a:highlight>
                <a:srgbClr val="F3F3F8"/>
              </a:highlight>
            </a:endParaRPr>
          </a:p>
          <a:p>
            <a:pPr indent="-304800" lvl="1" marL="914400" rtl="0" algn="l">
              <a:lnSpc>
                <a:spcPct val="115000"/>
              </a:lnSpc>
              <a:spcBef>
                <a:spcPts val="0"/>
              </a:spcBef>
              <a:spcAft>
                <a:spcPts val="0"/>
              </a:spcAft>
              <a:buClr>
                <a:srgbClr val="090516"/>
              </a:buClr>
              <a:buSzPts val="1200"/>
              <a:buAutoNum type="alphaLcPeriod"/>
            </a:pPr>
            <a:r>
              <a:rPr lang="en" sz="1200">
                <a:solidFill>
                  <a:srgbClr val="090516"/>
                </a:solidFill>
                <a:highlight>
                  <a:srgbClr val="F3F3F8"/>
                </a:highlight>
              </a:rPr>
              <a:t>Internal Recon</a:t>
            </a:r>
            <a:endParaRPr sz="1200">
              <a:solidFill>
                <a:srgbClr val="090516"/>
              </a:solidFill>
              <a:highlight>
                <a:srgbClr val="F3F3F8"/>
              </a:highlight>
            </a:endParaRPr>
          </a:p>
          <a:p>
            <a:pPr indent="-304800" lvl="1" marL="914400" rtl="0" algn="l">
              <a:lnSpc>
                <a:spcPct val="115000"/>
              </a:lnSpc>
              <a:spcBef>
                <a:spcPts val="0"/>
              </a:spcBef>
              <a:spcAft>
                <a:spcPts val="0"/>
              </a:spcAft>
              <a:buClr>
                <a:srgbClr val="090516"/>
              </a:buClr>
              <a:buSzPts val="1200"/>
              <a:buAutoNum type="alphaLcPeriod"/>
            </a:pPr>
            <a:r>
              <a:rPr lang="en" sz="1200">
                <a:solidFill>
                  <a:srgbClr val="090516"/>
                </a:solidFill>
                <a:highlight>
                  <a:srgbClr val="F3F3F8"/>
                </a:highlight>
              </a:rPr>
              <a:t>Lateral Movement</a:t>
            </a:r>
            <a:endParaRPr sz="1200">
              <a:solidFill>
                <a:srgbClr val="090516"/>
              </a:solidFill>
              <a:highlight>
                <a:srgbClr val="F3F3F8"/>
              </a:highlight>
            </a:endParaRPr>
          </a:p>
          <a:p>
            <a:pPr indent="-304800" lvl="1" marL="914400" rtl="0" algn="l">
              <a:lnSpc>
                <a:spcPct val="115000"/>
              </a:lnSpc>
              <a:spcBef>
                <a:spcPts val="0"/>
              </a:spcBef>
              <a:spcAft>
                <a:spcPts val="0"/>
              </a:spcAft>
              <a:buClr>
                <a:srgbClr val="090516"/>
              </a:buClr>
              <a:buSzPts val="1200"/>
              <a:buAutoNum type="alphaLcPeriod"/>
            </a:pPr>
            <a:r>
              <a:rPr lang="en" sz="1200">
                <a:solidFill>
                  <a:srgbClr val="090516"/>
                </a:solidFill>
                <a:highlight>
                  <a:srgbClr val="F3F3F8"/>
                </a:highlight>
              </a:rPr>
              <a:t>Persistence:</a:t>
            </a:r>
            <a:endParaRPr sz="1200">
              <a:solidFill>
                <a:srgbClr val="090516"/>
              </a:solidFill>
              <a:highlight>
                <a:srgbClr val="F3F3F8"/>
              </a:highlight>
            </a:endParaRPr>
          </a:p>
          <a:p>
            <a:pPr indent="-304800" lvl="2" marL="1371600" rtl="0" algn="l">
              <a:lnSpc>
                <a:spcPct val="115000"/>
              </a:lnSpc>
              <a:spcBef>
                <a:spcPts val="0"/>
              </a:spcBef>
              <a:spcAft>
                <a:spcPts val="0"/>
              </a:spcAft>
              <a:buClr>
                <a:srgbClr val="090516"/>
              </a:buClr>
              <a:buSzPts val="1200"/>
              <a:buAutoNum type="romanLcPeriod"/>
            </a:pPr>
            <a:r>
              <a:rPr lang="en" sz="1200">
                <a:solidFill>
                  <a:srgbClr val="090516"/>
                </a:solidFill>
                <a:highlight>
                  <a:srgbClr val="F3F3F8"/>
                </a:highlight>
              </a:rPr>
              <a:t>NewBCtestnDll64 module spawns a PS script that downloads Empire PowerShell.</a:t>
            </a:r>
            <a:endParaRPr sz="1200">
              <a:solidFill>
                <a:srgbClr val="090516"/>
              </a:solidFill>
              <a:highlight>
                <a:srgbClr val="F3F3F8"/>
              </a:highlight>
            </a:endParaRPr>
          </a:p>
          <a:p>
            <a:pPr indent="-304800" lvl="2" marL="1371600" rtl="0" algn="l">
              <a:lnSpc>
                <a:spcPct val="115000"/>
              </a:lnSpc>
              <a:spcBef>
                <a:spcPts val="0"/>
              </a:spcBef>
              <a:spcAft>
                <a:spcPts val="0"/>
              </a:spcAft>
              <a:buClr>
                <a:srgbClr val="090516"/>
              </a:buClr>
              <a:buSzPts val="1200"/>
              <a:buAutoNum type="romanLcPeriod"/>
            </a:pPr>
            <a:r>
              <a:rPr lang="en" sz="1200">
                <a:solidFill>
                  <a:srgbClr val="090516"/>
                </a:solidFill>
                <a:highlight>
                  <a:srgbClr val="F3F3F8"/>
                </a:highlight>
              </a:rPr>
              <a:t>Empire PowerShell establishes and maintains a reverse shell, which acts as a backdoor, with the infected victim machine.</a:t>
            </a:r>
            <a:endParaRPr sz="1200">
              <a:solidFill>
                <a:srgbClr val="090516"/>
              </a:solidFill>
              <a:highlight>
                <a:srgbClr val="F3F3F8"/>
              </a:highlight>
            </a:endParaRPr>
          </a:p>
          <a:p>
            <a:pPr indent="-304800" lvl="1" marL="914400" rtl="0" algn="l">
              <a:lnSpc>
                <a:spcPct val="115000"/>
              </a:lnSpc>
              <a:spcBef>
                <a:spcPts val="0"/>
              </a:spcBef>
              <a:spcAft>
                <a:spcPts val="0"/>
              </a:spcAft>
              <a:buClr>
                <a:srgbClr val="090516"/>
              </a:buClr>
              <a:buSzPts val="1200"/>
              <a:buAutoNum type="alphaLcPeriod"/>
            </a:pPr>
            <a:r>
              <a:rPr lang="en" sz="1200">
                <a:solidFill>
                  <a:srgbClr val="090516"/>
                </a:solidFill>
                <a:highlight>
                  <a:srgbClr val="F3F3F8"/>
                </a:highlight>
              </a:rPr>
              <a:t>Privilege Escalation</a:t>
            </a:r>
            <a:endParaRPr sz="1200">
              <a:solidFill>
                <a:srgbClr val="090516"/>
              </a:solidFill>
              <a:highlight>
                <a:srgbClr val="F3F3F8"/>
              </a:highlight>
            </a:endParaRPr>
          </a:p>
          <a:p>
            <a:pPr indent="0" lvl="0" marL="0" rtl="0" algn="l">
              <a:spcBef>
                <a:spcPts val="240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9" name="Shape 9629"/>
        <p:cNvGrpSpPr/>
        <p:nvPr/>
      </p:nvGrpSpPr>
      <p:grpSpPr>
        <a:xfrm>
          <a:off x="0" y="0"/>
          <a:ext cx="0" cy="0"/>
          <a:chOff x="0" y="0"/>
          <a:chExt cx="0" cy="0"/>
        </a:xfrm>
      </p:grpSpPr>
      <p:sp>
        <p:nvSpPr>
          <p:cNvPr id="9630" name="Google Shape;9630;g2601f37d32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1" name="Google Shape;9631;g2601f37d32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vulnerabilities we are focusing on are privilege </a:t>
            </a:r>
            <a:r>
              <a:rPr lang="en"/>
              <a:t>escalation</a:t>
            </a:r>
            <a:r>
              <a:rPr lang="en"/>
              <a:t> tools as we believe that gaining the highest privilege is the most important and detrimental to a company as being a Superuser / Administrator means being able to do anything on the system. </a:t>
            </a:r>
            <a:endParaRPr/>
          </a:p>
          <a:p>
            <a:pPr indent="0" lvl="0" marL="0" rtl="0" algn="l">
              <a:spcBef>
                <a:spcPts val="0"/>
              </a:spcBef>
              <a:spcAft>
                <a:spcPts val="0"/>
              </a:spcAft>
              <a:buNone/>
            </a:pPr>
            <a:r>
              <a:rPr lang="en"/>
              <a:t>The first vulnerability would be CVE2018-8453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6" name="Shape 9636"/>
        <p:cNvGrpSpPr/>
        <p:nvPr/>
      </p:nvGrpSpPr>
      <p:grpSpPr>
        <a:xfrm>
          <a:off x="0" y="0"/>
          <a:ext cx="0" cy="0"/>
          <a:chOff x="0" y="0"/>
          <a:chExt cx="0" cy="0"/>
        </a:xfrm>
      </p:grpSpPr>
      <p:sp>
        <p:nvSpPr>
          <p:cNvPr id="9637" name="Google Shape;9637;g2613c121b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8" name="Google Shape;9638;g2613c121b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9" name="Shape 9649"/>
        <p:cNvGrpSpPr/>
        <p:nvPr/>
      </p:nvGrpSpPr>
      <p:grpSpPr>
        <a:xfrm>
          <a:off x="0" y="0"/>
          <a:ext cx="0" cy="0"/>
          <a:chOff x="0" y="0"/>
          <a:chExt cx="0" cy="0"/>
        </a:xfrm>
      </p:grpSpPr>
      <p:sp>
        <p:nvSpPr>
          <p:cNvPr id="9650" name="Google Shape;9650;g261356605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1" name="Google Shape;9651;g261356605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34718" y="206"/>
            <a:ext cx="9074564" cy="5143474"/>
            <a:chOff x="34718" y="206"/>
            <a:chExt cx="9074564" cy="5143474"/>
          </a:xfrm>
        </p:grpSpPr>
        <p:sp>
          <p:nvSpPr>
            <p:cNvPr id="10" name="Google Shape;10;p2"/>
            <p:cNvSpPr/>
            <p:nvPr/>
          </p:nvSpPr>
          <p:spPr>
            <a:xfrm>
              <a:off x="57374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57374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57374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65521"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565521"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7374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65521"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57374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65521"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565521"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7374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7374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7374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65521"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57374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7374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65521"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7374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65521"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73748"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65521"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73748"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65521"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65521"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73748"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565521"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565521"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65521"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73748"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73748"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573748"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65521"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73748"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565521"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73748"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65521"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10467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110467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1104670"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109632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109632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1104670"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109632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1104670"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1096324"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1096324"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1104670"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104670"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104670"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096324" y="1879709"/>
              <a:ext cx="53414" cy="80955"/>
            </a:xfrm>
            <a:custGeom>
              <a:rect b="b" l="l" r="r" t="t"/>
              <a:pathLst>
                <a:path extrusionOk="0" h="679" w="448">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104670"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1104670" y="217002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1096324" y="2313220"/>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1104670" y="245939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1096324" y="2602704"/>
              <a:ext cx="53414" cy="80955"/>
            </a:xfrm>
            <a:custGeom>
              <a:rect b="b" l="l" r="r" t="t"/>
              <a:pathLst>
                <a:path extrusionOk="0" h="679" w="448">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1104670" y="274875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096324" y="2892069"/>
              <a:ext cx="53414" cy="80955"/>
            </a:xfrm>
            <a:custGeom>
              <a:rect b="b" l="l" r="r" t="t"/>
              <a:pathLst>
                <a:path extrusionOk="0" h="679" w="448">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104670" y="303812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096324" y="3181435"/>
              <a:ext cx="53414" cy="80955"/>
            </a:xfrm>
            <a:custGeom>
              <a:rect b="b" l="l" r="r" t="t"/>
              <a:pathLst>
                <a:path extrusionOk="0" h="679" w="448">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1096324" y="332653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1104670" y="3472588"/>
              <a:ext cx="25872" cy="78213"/>
            </a:xfrm>
            <a:custGeom>
              <a:rect b="b" l="l" r="r" t="t"/>
              <a:pathLst>
                <a:path extrusionOk="0" h="656" w="217">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1096324" y="3615900"/>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1096324" y="3760165"/>
              <a:ext cx="53414" cy="80955"/>
            </a:xfrm>
            <a:custGeom>
              <a:rect b="b" l="l" r="r" t="t"/>
              <a:pathLst>
                <a:path extrusionOk="0" h="679" w="448">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1096324" y="390526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1104670" y="4051318"/>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1104670" y="4195584"/>
              <a:ext cx="25872" cy="78213"/>
            </a:xfrm>
            <a:custGeom>
              <a:rect b="b" l="l" r="r" t="t"/>
              <a:pathLst>
                <a:path extrusionOk="0" h="656" w="217">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1104670" y="4340684"/>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1096324" y="448399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1104670" y="4630049"/>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1096324" y="4773360"/>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1370012"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370012"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1370012"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1361785"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1361785" y="57702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1370012"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1361785" y="866394"/>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1370012"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1361785" y="115575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1361785" y="1300979"/>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1370012"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1370012"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1370012"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1361785" y="1879709"/>
              <a:ext cx="53295" cy="80955"/>
            </a:xfrm>
            <a:custGeom>
              <a:rect b="b" l="l" r="r" t="t"/>
              <a:pathLst>
                <a:path extrusionOk="0" h="679" w="447">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1370012"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1370012" y="217002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1361785" y="2313220"/>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1370012" y="245939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1361785" y="2602704"/>
              <a:ext cx="53295" cy="80955"/>
            </a:xfrm>
            <a:custGeom>
              <a:rect b="b" l="l" r="r" t="t"/>
              <a:pathLst>
                <a:path extrusionOk="0" h="679" w="447">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1370012" y="274875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1361785" y="2892069"/>
              <a:ext cx="53295" cy="80955"/>
            </a:xfrm>
            <a:custGeom>
              <a:rect b="b" l="l" r="r" t="t"/>
              <a:pathLst>
                <a:path extrusionOk="0" h="679" w="447">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1370012" y="303812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1361785" y="3181435"/>
              <a:ext cx="53295" cy="80955"/>
            </a:xfrm>
            <a:custGeom>
              <a:rect b="b" l="l" r="r" t="t"/>
              <a:pathLst>
                <a:path extrusionOk="0" h="679" w="447">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1361785" y="3326535"/>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1370012" y="3472588"/>
              <a:ext cx="25872" cy="78213"/>
            </a:xfrm>
            <a:custGeom>
              <a:rect b="b" l="l" r="r" t="t"/>
              <a:pathLst>
                <a:path extrusionOk="0" h="656" w="217">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1361785" y="3615900"/>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1361785" y="3760165"/>
              <a:ext cx="53295" cy="80955"/>
            </a:xfrm>
            <a:custGeom>
              <a:rect b="b" l="l" r="r" t="t"/>
              <a:pathLst>
                <a:path extrusionOk="0" h="679" w="447">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1361785" y="3905265"/>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1370012" y="4051318"/>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1370012" y="4195584"/>
              <a:ext cx="25872" cy="78213"/>
            </a:xfrm>
            <a:custGeom>
              <a:rect b="b" l="l" r="r" t="t"/>
              <a:pathLst>
                <a:path extrusionOk="0" h="656" w="217">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1370012" y="4340684"/>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853412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853412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8534126"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8525900"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8525900"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8534126"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8525900"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8534126"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8525900"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8525900"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8534126"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8534126"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8534126"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8525900"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8534126"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8534126"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8525900"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8534126"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8525900"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8534126"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8525900"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8534126"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8525900"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8525900"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8534126"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8525900"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8525900"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8525900"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8534126"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8534126"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8534126"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8525900"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8534126"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8525900"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8534126"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8525900"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1635354"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1635354"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1635354"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162712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162712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1635354" y="72308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162712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1635354" y="101244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162712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162712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1635354" y="144703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1635354" y="159117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1635354" y="1736397"/>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1627127"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1635354" y="202576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1635354" y="2170028"/>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1627127"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1635354" y="2459393"/>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1627127"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1635354" y="2748758"/>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1627127"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1635354" y="3038123"/>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1627127"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1627127"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1635354" y="3472588"/>
              <a:ext cx="25872" cy="78213"/>
            </a:xfrm>
            <a:custGeom>
              <a:rect b="b" l="l" r="r" t="t"/>
              <a:pathLst>
                <a:path extrusionOk="0" h="656" w="217">
                  <a:moveTo>
                    <a:pt x="147"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1627127"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1627127"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1627127"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1635354" y="4051318"/>
              <a:ext cx="25872" cy="78213"/>
            </a:xfrm>
            <a:custGeom>
              <a:rect b="b" l="l" r="r" t="t"/>
              <a:pathLst>
                <a:path extrusionOk="0" h="656" w="217">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6677090"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6677090"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6677090"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666874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666874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6677090"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7738816"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7738816"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7738816"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7730589"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7730589"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7738816"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7730589"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7738816"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7730589" y="115575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7730589" y="1300979"/>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7738816" y="144703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7738816" y="159117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7738816" y="1736397"/>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7730589" y="1879709"/>
              <a:ext cx="53295" cy="80955"/>
            </a:xfrm>
            <a:custGeom>
              <a:rect b="b" l="l" r="r" t="t"/>
              <a:pathLst>
                <a:path extrusionOk="0" h="679" w="447">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7738816" y="202576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7738816" y="2170028"/>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7730589" y="2313220"/>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7738816" y="2459393"/>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7730589" y="2602704"/>
              <a:ext cx="53295" cy="80955"/>
            </a:xfrm>
            <a:custGeom>
              <a:rect b="b" l="l" r="r" t="t"/>
              <a:pathLst>
                <a:path extrusionOk="0" h="679" w="447">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7738816" y="2748758"/>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7730589" y="2892069"/>
              <a:ext cx="53295" cy="80955"/>
            </a:xfrm>
            <a:custGeom>
              <a:rect b="b" l="l" r="r" t="t"/>
              <a:pathLst>
                <a:path extrusionOk="0" h="679" w="447">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7738816" y="3038123"/>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7730589" y="3181435"/>
              <a:ext cx="53295" cy="80955"/>
            </a:xfrm>
            <a:custGeom>
              <a:rect b="b" l="l" r="r" t="t"/>
              <a:pathLst>
                <a:path extrusionOk="0" h="679" w="447">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7730589"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7738816" y="3472588"/>
              <a:ext cx="26707" cy="78213"/>
            </a:xfrm>
            <a:custGeom>
              <a:rect b="b" l="l" r="r" t="t"/>
              <a:pathLst>
                <a:path extrusionOk="0" h="656" w="224">
                  <a:moveTo>
                    <a:pt x="147" y="0"/>
                  </a:moveTo>
                  <a:lnTo>
                    <a:pt x="0" y="78"/>
                  </a:lnTo>
                  <a:lnTo>
                    <a:pt x="24"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7730589" y="3615900"/>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7730589" y="3760165"/>
              <a:ext cx="53295" cy="80955"/>
            </a:xfrm>
            <a:custGeom>
              <a:rect b="b" l="l" r="r" t="t"/>
              <a:pathLst>
                <a:path extrusionOk="0" h="679" w="447">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7730589" y="3905265"/>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7738816" y="4051318"/>
              <a:ext cx="26707" cy="78213"/>
            </a:xfrm>
            <a:custGeom>
              <a:rect b="b" l="l" r="r" t="t"/>
              <a:pathLst>
                <a:path extrusionOk="0" h="656" w="224">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7738816" y="4195584"/>
              <a:ext cx="26707" cy="78213"/>
            </a:xfrm>
            <a:custGeom>
              <a:rect b="b" l="l" r="r" t="t"/>
              <a:pathLst>
                <a:path extrusionOk="0" h="656" w="224">
                  <a:moveTo>
                    <a:pt x="147" y="0"/>
                  </a:moveTo>
                  <a:lnTo>
                    <a:pt x="0" y="77"/>
                  </a:lnTo>
                  <a:lnTo>
                    <a:pt x="24"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7738816" y="4340684"/>
              <a:ext cx="26707" cy="78213"/>
            </a:xfrm>
            <a:custGeom>
              <a:rect b="b" l="l" r="r" t="t"/>
              <a:pathLst>
                <a:path extrusionOk="0" h="656" w="224">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879958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879958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879958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879136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879136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879958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879136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879958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879136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879136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879958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879958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879958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879136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879958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879958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879136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879958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879136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879958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879136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879958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879136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879136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879958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879136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879136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879136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879958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879958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879958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879136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879958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879136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879958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879136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2"/>
            <p:cNvGrpSpPr/>
            <p:nvPr/>
          </p:nvGrpSpPr>
          <p:grpSpPr>
            <a:xfrm>
              <a:off x="34718" y="206"/>
              <a:ext cx="53295" cy="4852321"/>
              <a:chOff x="62135" y="206"/>
              <a:chExt cx="53295" cy="4852321"/>
            </a:xfrm>
          </p:grpSpPr>
          <p:sp>
            <p:nvSpPr>
              <p:cNvPr id="250" name="Google Shape;250;p2"/>
              <p:cNvSpPr/>
              <p:nvPr/>
            </p:nvSpPr>
            <p:spPr>
              <a:xfrm>
                <a:off x="70362"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70362"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70362"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70362"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62135"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62135"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70362"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62135"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70362"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62135"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70362"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62135"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70362"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62135"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70362"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70362"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62135"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62135"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70362"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62135"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70362"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70362"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62135"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62135"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62135"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70362"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70362"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70362"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62135"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70362"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62135"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70362"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62135"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70362"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 name="Google Shape;284;p2"/>
            <p:cNvSpPr/>
            <p:nvPr/>
          </p:nvSpPr>
          <p:spPr>
            <a:xfrm>
              <a:off x="308286"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308286"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308286"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308286"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300060"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300060"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308286"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300060"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308286"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300060"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308286"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300060"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308286"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300060"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308286"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308286"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300060"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300060"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308286"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300060"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308286"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308286"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300060"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300060"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300060"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308286"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308286"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308286"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300060"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308286"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300060"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308286"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300060"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308286"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190081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190081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190081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190081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189258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189258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1900815"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2166277"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2166277"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2166277"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2166277"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2158050"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2158050"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243185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243185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2431857"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2431857"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2423511"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2423511"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839090"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839090"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839090"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839090"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83086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83086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839090"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830863"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839090"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830863"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839090"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830863"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839090" y="1736397"/>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830863" y="1879709"/>
              <a:ext cx="53414" cy="80955"/>
            </a:xfrm>
            <a:custGeom>
              <a:rect b="b" l="l" r="r" t="t"/>
              <a:pathLst>
                <a:path extrusionOk="0" h="679" w="448">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839090" y="202576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839090" y="2169909"/>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830863" y="2313220"/>
              <a:ext cx="53414" cy="80955"/>
            </a:xfrm>
            <a:custGeom>
              <a:rect b="b" l="l" r="r" t="t"/>
              <a:pathLst>
                <a:path extrusionOk="0" h="679" w="448">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830863" y="2458439"/>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839090" y="260449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830863" y="274780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839090" y="2893858"/>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839090" y="303812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830863" y="3181315"/>
              <a:ext cx="53414" cy="81075"/>
            </a:xfrm>
            <a:custGeom>
              <a:rect b="b" l="l" r="r" t="t"/>
              <a:pathLst>
                <a:path extrusionOk="0" h="680" w="448">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830863" y="3326535"/>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830863" y="3470800"/>
              <a:ext cx="53414" cy="80955"/>
            </a:xfrm>
            <a:custGeom>
              <a:rect b="b" l="l" r="r" t="t"/>
              <a:pathLst>
                <a:path extrusionOk="0" h="679" w="448">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839090" y="361685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839090" y="376195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839090" y="3906219"/>
              <a:ext cx="26826" cy="78213"/>
            </a:xfrm>
            <a:custGeom>
              <a:rect b="b" l="l" r="r" t="t"/>
              <a:pathLst>
                <a:path extrusionOk="0" h="656"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830863" y="404953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839090" y="419558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830863" y="4338895"/>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839090" y="4484949"/>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830863" y="462826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839090" y="477431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2962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2962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2962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2962660"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2954433"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349250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349250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349250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349250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561524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561524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561524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561524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614604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614604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614604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614604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720801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720801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
            <p:cNvSpPr/>
            <p:nvPr/>
          </p:nvSpPr>
          <p:spPr>
            <a:xfrm>
              <a:off x="720801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720801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7199667"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7199667"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7208013"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800415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800415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8004158"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8004158"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
            <p:cNvSpPr/>
            <p:nvPr/>
          </p:nvSpPr>
          <p:spPr>
            <a:xfrm>
              <a:off x="7995931"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
            <p:cNvSpPr/>
            <p:nvPr/>
          </p:nvSpPr>
          <p:spPr>
            <a:xfrm>
              <a:off x="7995931"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8004158"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7995931"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p:nvPr/>
          </p:nvSpPr>
          <p:spPr>
            <a:xfrm>
              <a:off x="8004158"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
            <p:cNvSpPr/>
            <p:nvPr/>
          </p:nvSpPr>
          <p:spPr>
            <a:xfrm>
              <a:off x="7995931"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
            <p:cNvSpPr/>
            <p:nvPr/>
          </p:nvSpPr>
          <p:spPr>
            <a:xfrm>
              <a:off x="800415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
            <p:cNvSpPr/>
            <p:nvPr/>
          </p:nvSpPr>
          <p:spPr>
            <a:xfrm>
              <a:off x="7995931"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
            <p:cNvSpPr/>
            <p:nvPr/>
          </p:nvSpPr>
          <p:spPr>
            <a:xfrm>
              <a:off x="800415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
            <p:cNvSpPr/>
            <p:nvPr/>
          </p:nvSpPr>
          <p:spPr>
            <a:xfrm>
              <a:off x="7995931" y="1879709"/>
              <a:ext cx="53414" cy="80955"/>
            </a:xfrm>
            <a:custGeom>
              <a:rect b="b" l="l" r="r" t="t"/>
              <a:pathLst>
                <a:path extrusionOk="0" h="679" w="448">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
            <p:cNvSpPr/>
            <p:nvPr/>
          </p:nvSpPr>
          <p:spPr>
            <a:xfrm>
              <a:off x="800415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
            <p:cNvSpPr/>
            <p:nvPr/>
          </p:nvSpPr>
          <p:spPr>
            <a:xfrm>
              <a:off x="8004158" y="2169909"/>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
            <p:cNvSpPr/>
            <p:nvPr/>
          </p:nvSpPr>
          <p:spPr>
            <a:xfrm>
              <a:off x="7995931" y="2313220"/>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
            <p:cNvSpPr/>
            <p:nvPr/>
          </p:nvSpPr>
          <p:spPr>
            <a:xfrm>
              <a:off x="7995931" y="245843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
            <p:cNvSpPr/>
            <p:nvPr/>
          </p:nvSpPr>
          <p:spPr>
            <a:xfrm>
              <a:off x="8004158" y="2604493"/>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
            <p:cNvSpPr/>
            <p:nvPr/>
          </p:nvSpPr>
          <p:spPr>
            <a:xfrm>
              <a:off x="7995931" y="274780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
            <p:cNvSpPr/>
            <p:nvPr/>
          </p:nvSpPr>
          <p:spPr>
            <a:xfrm>
              <a:off x="8004158" y="2893858"/>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
            <p:cNvSpPr/>
            <p:nvPr/>
          </p:nvSpPr>
          <p:spPr>
            <a:xfrm>
              <a:off x="800415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
            <p:cNvSpPr/>
            <p:nvPr/>
          </p:nvSpPr>
          <p:spPr>
            <a:xfrm>
              <a:off x="7995931" y="3181315"/>
              <a:ext cx="53414" cy="81075"/>
            </a:xfrm>
            <a:custGeom>
              <a:rect b="b" l="l" r="r" t="t"/>
              <a:pathLst>
                <a:path extrusionOk="0" h="680" w="448">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
            <p:cNvSpPr/>
            <p:nvPr/>
          </p:nvSpPr>
          <p:spPr>
            <a:xfrm>
              <a:off x="799593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
            <p:cNvSpPr/>
            <p:nvPr/>
          </p:nvSpPr>
          <p:spPr>
            <a:xfrm>
              <a:off x="7995931" y="3470800"/>
              <a:ext cx="53414" cy="80955"/>
            </a:xfrm>
            <a:custGeom>
              <a:rect b="b" l="l" r="r" t="t"/>
              <a:pathLst>
                <a:path extrusionOk="0" h="679" w="448">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
            <p:cNvSpPr/>
            <p:nvPr/>
          </p:nvSpPr>
          <p:spPr>
            <a:xfrm>
              <a:off x="8004158" y="361685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
            <p:cNvSpPr/>
            <p:nvPr/>
          </p:nvSpPr>
          <p:spPr>
            <a:xfrm>
              <a:off x="8004158" y="3761953"/>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
            <p:cNvSpPr/>
            <p:nvPr/>
          </p:nvSpPr>
          <p:spPr>
            <a:xfrm>
              <a:off x="8004158" y="3906219"/>
              <a:ext cx="25872" cy="78213"/>
            </a:xfrm>
            <a:custGeom>
              <a:rect b="b" l="l" r="r" t="t"/>
              <a:pathLst>
                <a:path extrusionOk="0" h="656" w="217">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
            <p:cNvSpPr/>
            <p:nvPr/>
          </p:nvSpPr>
          <p:spPr>
            <a:xfrm>
              <a:off x="7995931" y="4049530"/>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
            <p:cNvSpPr/>
            <p:nvPr/>
          </p:nvSpPr>
          <p:spPr>
            <a:xfrm>
              <a:off x="800415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
            <p:cNvSpPr/>
            <p:nvPr/>
          </p:nvSpPr>
          <p:spPr>
            <a:xfrm>
              <a:off x="7995931" y="433889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
            <p:cNvSpPr/>
            <p:nvPr/>
          </p:nvSpPr>
          <p:spPr>
            <a:xfrm>
              <a:off x="8004158" y="4484949"/>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
            <p:cNvSpPr/>
            <p:nvPr/>
          </p:nvSpPr>
          <p:spPr>
            <a:xfrm>
              <a:off x="7995931" y="4628260"/>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
            <p:cNvSpPr/>
            <p:nvPr/>
          </p:nvSpPr>
          <p:spPr>
            <a:xfrm>
              <a:off x="8004158" y="477431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
            <p:cNvSpPr/>
            <p:nvPr/>
          </p:nvSpPr>
          <p:spPr>
            <a:xfrm>
              <a:off x="90642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
            <p:cNvSpPr/>
            <p:nvPr/>
          </p:nvSpPr>
          <p:spPr>
            <a:xfrm>
              <a:off x="90642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
            <p:cNvSpPr/>
            <p:nvPr/>
          </p:nvSpPr>
          <p:spPr>
            <a:xfrm>
              <a:off x="90642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
            <p:cNvSpPr/>
            <p:nvPr/>
          </p:nvSpPr>
          <p:spPr>
            <a:xfrm>
              <a:off x="90642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
            <p:cNvSpPr/>
            <p:nvPr/>
          </p:nvSpPr>
          <p:spPr>
            <a:xfrm>
              <a:off x="905682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
            <p:cNvSpPr/>
            <p:nvPr/>
          </p:nvSpPr>
          <p:spPr>
            <a:xfrm>
              <a:off x="905682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
            <p:cNvSpPr/>
            <p:nvPr/>
          </p:nvSpPr>
          <p:spPr>
            <a:xfrm>
              <a:off x="906421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
            <p:cNvSpPr/>
            <p:nvPr/>
          </p:nvSpPr>
          <p:spPr>
            <a:xfrm>
              <a:off x="905682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
            <p:cNvSpPr/>
            <p:nvPr/>
          </p:nvSpPr>
          <p:spPr>
            <a:xfrm>
              <a:off x="906421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
            <p:cNvSpPr/>
            <p:nvPr/>
          </p:nvSpPr>
          <p:spPr>
            <a:xfrm>
              <a:off x="905682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
            <p:cNvSpPr/>
            <p:nvPr/>
          </p:nvSpPr>
          <p:spPr>
            <a:xfrm>
              <a:off x="906421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
            <p:cNvSpPr/>
            <p:nvPr/>
          </p:nvSpPr>
          <p:spPr>
            <a:xfrm>
              <a:off x="905682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
            <p:cNvSpPr/>
            <p:nvPr/>
          </p:nvSpPr>
          <p:spPr>
            <a:xfrm>
              <a:off x="906421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
            <p:cNvSpPr/>
            <p:nvPr/>
          </p:nvSpPr>
          <p:spPr>
            <a:xfrm>
              <a:off x="905682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
            <p:cNvSpPr/>
            <p:nvPr/>
          </p:nvSpPr>
          <p:spPr>
            <a:xfrm>
              <a:off x="906421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
            <p:cNvSpPr/>
            <p:nvPr/>
          </p:nvSpPr>
          <p:spPr>
            <a:xfrm>
              <a:off x="906421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
            <p:cNvSpPr/>
            <p:nvPr/>
          </p:nvSpPr>
          <p:spPr>
            <a:xfrm>
              <a:off x="905682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
            <p:cNvSpPr/>
            <p:nvPr/>
          </p:nvSpPr>
          <p:spPr>
            <a:xfrm>
              <a:off x="905682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
            <p:cNvSpPr/>
            <p:nvPr/>
          </p:nvSpPr>
          <p:spPr>
            <a:xfrm>
              <a:off x="906421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
            <p:cNvSpPr/>
            <p:nvPr/>
          </p:nvSpPr>
          <p:spPr>
            <a:xfrm>
              <a:off x="905682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
            <p:cNvSpPr/>
            <p:nvPr/>
          </p:nvSpPr>
          <p:spPr>
            <a:xfrm>
              <a:off x="906421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
            <p:cNvSpPr/>
            <p:nvPr/>
          </p:nvSpPr>
          <p:spPr>
            <a:xfrm>
              <a:off x="906421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
            <p:cNvSpPr/>
            <p:nvPr/>
          </p:nvSpPr>
          <p:spPr>
            <a:xfrm>
              <a:off x="905682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
            <p:cNvSpPr/>
            <p:nvPr/>
          </p:nvSpPr>
          <p:spPr>
            <a:xfrm>
              <a:off x="905682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
            <p:cNvSpPr/>
            <p:nvPr/>
          </p:nvSpPr>
          <p:spPr>
            <a:xfrm>
              <a:off x="905682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
            <p:cNvSpPr/>
            <p:nvPr/>
          </p:nvSpPr>
          <p:spPr>
            <a:xfrm>
              <a:off x="906421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
            <p:cNvSpPr/>
            <p:nvPr/>
          </p:nvSpPr>
          <p:spPr>
            <a:xfrm>
              <a:off x="906421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
            <p:cNvSpPr/>
            <p:nvPr/>
          </p:nvSpPr>
          <p:spPr>
            <a:xfrm>
              <a:off x="906421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
            <p:cNvSpPr/>
            <p:nvPr/>
          </p:nvSpPr>
          <p:spPr>
            <a:xfrm>
              <a:off x="905682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
            <p:cNvSpPr/>
            <p:nvPr/>
          </p:nvSpPr>
          <p:spPr>
            <a:xfrm>
              <a:off x="906421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
            <p:cNvSpPr/>
            <p:nvPr/>
          </p:nvSpPr>
          <p:spPr>
            <a:xfrm>
              <a:off x="905682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
            <p:cNvSpPr/>
            <p:nvPr/>
          </p:nvSpPr>
          <p:spPr>
            <a:xfrm>
              <a:off x="906421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
            <p:cNvSpPr/>
            <p:nvPr/>
          </p:nvSpPr>
          <p:spPr>
            <a:xfrm>
              <a:off x="905682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
            <p:cNvSpPr/>
            <p:nvPr/>
          </p:nvSpPr>
          <p:spPr>
            <a:xfrm>
              <a:off x="906421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
            <p:cNvSpPr/>
            <p:nvPr/>
          </p:nvSpPr>
          <p:spPr>
            <a:xfrm>
              <a:off x="6942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
            <p:cNvSpPr/>
            <p:nvPr/>
          </p:nvSpPr>
          <p:spPr>
            <a:xfrm>
              <a:off x="6942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
            <p:cNvSpPr/>
            <p:nvPr/>
          </p:nvSpPr>
          <p:spPr>
            <a:xfrm>
              <a:off x="6942432"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
            <p:cNvSpPr/>
            <p:nvPr/>
          </p:nvSpPr>
          <p:spPr>
            <a:xfrm>
              <a:off x="6934205"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
            <p:cNvSpPr/>
            <p:nvPr/>
          </p:nvSpPr>
          <p:spPr>
            <a:xfrm>
              <a:off x="6934205"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
            <p:cNvSpPr/>
            <p:nvPr/>
          </p:nvSpPr>
          <p:spPr>
            <a:xfrm>
              <a:off x="6942432"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
            <p:cNvSpPr/>
            <p:nvPr/>
          </p:nvSpPr>
          <p:spPr>
            <a:xfrm>
              <a:off x="5880707"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
            <p:cNvSpPr/>
            <p:nvPr/>
          </p:nvSpPr>
          <p:spPr>
            <a:xfrm>
              <a:off x="5880707"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
            <p:cNvSpPr/>
            <p:nvPr/>
          </p:nvSpPr>
          <p:spPr>
            <a:xfrm>
              <a:off x="5880707"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
            <p:cNvSpPr/>
            <p:nvPr/>
          </p:nvSpPr>
          <p:spPr>
            <a:xfrm>
              <a:off x="5872480"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
            <p:cNvSpPr/>
            <p:nvPr/>
          </p:nvSpPr>
          <p:spPr>
            <a:xfrm>
              <a:off x="7473355"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
            <p:cNvSpPr/>
            <p:nvPr/>
          </p:nvSpPr>
          <p:spPr>
            <a:xfrm>
              <a:off x="7473355"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
            <p:cNvSpPr/>
            <p:nvPr/>
          </p:nvSpPr>
          <p:spPr>
            <a:xfrm>
              <a:off x="7473355"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
            <p:cNvSpPr/>
            <p:nvPr/>
          </p:nvSpPr>
          <p:spPr>
            <a:xfrm>
              <a:off x="7465128"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
            <p:cNvSpPr/>
            <p:nvPr/>
          </p:nvSpPr>
          <p:spPr>
            <a:xfrm>
              <a:off x="7465128"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
            <p:cNvSpPr/>
            <p:nvPr/>
          </p:nvSpPr>
          <p:spPr>
            <a:xfrm>
              <a:off x="7473355"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
            <p:cNvSpPr/>
            <p:nvPr/>
          </p:nvSpPr>
          <p:spPr>
            <a:xfrm>
              <a:off x="7465128"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
            <p:cNvSpPr/>
            <p:nvPr/>
          </p:nvSpPr>
          <p:spPr>
            <a:xfrm>
              <a:off x="7473355"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
            <p:cNvSpPr/>
            <p:nvPr/>
          </p:nvSpPr>
          <p:spPr>
            <a:xfrm>
              <a:off x="7465128"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
            <p:cNvSpPr/>
            <p:nvPr/>
          </p:nvSpPr>
          <p:spPr>
            <a:xfrm>
              <a:off x="7465128"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
            <p:cNvSpPr/>
            <p:nvPr/>
          </p:nvSpPr>
          <p:spPr>
            <a:xfrm>
              <a:off x="7473355"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
            <p:cNvSpPr/>
            <p:nvPr/>
          </p:nvSpPr>
          <p:spPr>
            <a:xfrm>
              <a:off x="7473355"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
            <p:cNvSpPr/>
            <p:nvPr/>
          </p:nvSpPr>
          <p:spPr>
            <a:xfrm>
              <a:off x="7473355"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
            <p:cNvSpPr/>
            <p:nvPr/>
          </p:nvSpPr>
          <p:spPr>
            <a:xfrm>
              <a:off x="7465128"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
            <p:cNvSpPr/>
            <p:nvPr/>
          </p:nvSpPr>
          <p:spPr>
            <a:xfrm>
              <a:off x="7473355"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
            <p:cNvSpPr/>
            <p:nvPr/>
          </p:nvSpPr>
          <p:spPr>
            <a:xfrm>
              <a:off x="7473355"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
            <p:cNvSpPr/>
            <p:nvPr/>
          </p:nvSpPr>
          <p:spPr>
            <a:xfrm>
              <a:off x="7465128"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
            <p:cNvSpPr/>
            <p:nvPr/>
          </p:nvSpPr>
          <p:spPr>
            <a:xfrm>
              <a:off x="7473355"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
            <p:cNvSpPr/>
            <p:nvPr/>
          </p:nvSpPr>
          <p:spPr>
            <a:xfrm>
              <a:off x="7465128"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
            <p:cNvSpPr/>
            <p:nvPr/>
          </p:nvSpPr>
          <p:spPr>
            <a:xfrm>
              <a:off x="7473355"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
            <p:cNvSpPr/>
            <p:nvPr/>
          </p:nvSpPr>
          <p:spPr>
            <a:xfrm>
              <a:off x="7465128"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
            <p:cNvSpPr/>
            <p:nvPr/>
          </p:nvSpPr>
          <p:spPr>
            <a:xfrm>
              <a:off x="7473355"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
            <p:cNvSpPr/>
            <p:nvPr/>
          </p:nvSpPr>
          <p:spPr>
            <a:xfrm>
              <a:off x="7465128"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
            <p:cNvSpPr/>
            <p:nvPr/>
          </p:nvSpPr>
          <p:spPr>
            <a:xfrm>
              <a:off x="7465128"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
            <p:cNvSpPr/>
            <p:nvPr/>
          </p:nvSpPr>
          <p:spPr>
            <a:xfrm>
              <a:off x="7473355"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
            <p:cNvSpPr/>
            <p:nvPr/>
          </p:nvSpPr>
          <p:spPr>
            <a:xfrm>
              <a:off x="7465128"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
            <p:cNvSpPr/>
            <p:nvPr/>
          </p:nvSpPr>
          <p:spPr>
            <a:xfrm>
              <a:off x="7465128"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
            <p:cNvSpPr/>
            <p:nvPr/>
          </p:nvSpPr>
          <p:spPr>
            <a:xfrm>
              <a:off x="7465128"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
            <p:cNvSpPr/>
            <p:nvPr/>
          </p:nvSpPr>
          <p:spPr>
            <a:xfrm>
              <a:off x="7473355"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
            <p:cNvSpPr/>
            <p:nvPr/>
          </p:nvSpPr>
          <p:spPr>
            <a:xfrm>
              <a:off x="3227168"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
            <p:cNvSpPr/>
            <p:nvPr/>
          </p:nvSpPr>
          <p:spPr>
            <a:xfrm>
              <a:off x="3227168"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
            <p:cNvSpPr/>
            <p:nvPr/>
          </p:nvSpPr>
          <p:spPr>
            <a:xfrm>
              <a:off x="3227168"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
            <p:cNvSpPr/>
            <p:nvPr/>
          </p:nvSpPr>
          <p:spPr>
            <a:xfrm>
              <a:off x="3227168"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
            <p:cNvSpPr/>
            <p:nvPr/>
          </p:nvSpPr>
          <p:spPr>
            <a:xfrm>
              <a:off x="6411510"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
            <p:cNvSpPr/>
            <p:nvPr/>
          </p:nvSpPr>
          <p:spPr>
            <a:xfrm>
              <a:off x="6411510"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
            <p:cNvSpPr/>
            <p:nvPr/>
          </p:nvSpPr>
          <p:spPr>
            <a:xfrm>
              <a:off x="6411510"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
            <p:cNvSpPr/>
            <p:nvPr/>
          </p:nvSpPr>
          <p:spPr>
            <a:xfrm>
              <a:off x="6411510"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
            <p:cNvSpPr/>
            <p:nvPr/>
          </p:nvSpPr>
          <p:spPr>
            <a:xfrm>
              <a:off x="6403283"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
            <p:cNvSpPr/>
            <p:nvPr/>
          </p:nvSpPr>
          <p:spPr>
            <a:xfrm>
              <a:off x="6403283"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
            <p:cNvSpPr/>
            <p:nvPr/>
          </p:nvSpPr>
          <p:spPr>
            <a:xfrm>
              <a:off x="826878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
            <p:cNvSpPr/>
            <p:nvPr/>
          </p:nvSpPr>
          <p:spPr>
            <a:xfrm>
              <a:off x="826878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
            <p:cNvSpPr/>
            <p:nvPr/>
          </p:nvSpPr>
          <p:spPr>
            <a:xfrm>
              <a:off x="826878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
            <p:cNvSpPr/>
            <p:nvPr/>
          </p:nvSpPr>
          <p:spPr>
            <a:xfrm>
              <a:off x="826878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
            <p:cNvSpPr/>
            <p:nvPr/>
          </p:nvSpPr>
          <p:spPr>
            <a:xfrm>
              <a:off x="826139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
            <p:cNvSpPr/>
            <p:nvPr/>
          </p:nvSpPr>
          <p:spPr>
            <a:xfrm>
              <a:off x="826139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
            <p:cNvSpPr/>
            <p:nvPr/>
          </p:nvSpPr>
          <p:spPr>
            <a:xfrm>
              <a:off x="826878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
            <p:cNvSpPr/>
            <p:nvPr/>
          </p:nvSpPr>
          <p:spPr>
            <a:xfrm>
              <a:off x="826139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
            <p:cNvSpPr/>
            <p:nvPr/>
          </p:nvSpPr>
          <p:spPr>
            <a:xfrm>
              <a:off x="826878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
            <p:cNvSpPr/>
            <p:nvPr/>
          </p:nvSpPr>
          <p:spPr>
            <a:xfrm>
              <a:off x="826139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
            <p:cNvSpPr/>
            <p:nvPr/>
          </p:nvSpPr>
          <p:spPr>
            <a:xfrm>
              <a:off x="826878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
            <p:cNvSpPr/>
            <p:nvPr/>
          </p:nvSpPr>
          <p:spPr>
            <a:xfrm>
              <a:off x="826139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
            <p:cNvSpPr/>
            <p:nvPr/>
          </p:nvSpPr>
          <p:spPr>
            <a:xfrm>
              <a:off x="826878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
            <p:cNvSpPr/>
            <p:nvPr/>
          </p:nvSpPr>
          <p:spPr>
            <a:xfrm>
              <a:off x="826139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
            <p:cNvSpPr/>
            <p:nvPr/>
          </p:nvSpPr>
          <p:spPr>
            <a:xfrm>
              <a:off x="826878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
            <p:cNvSpPr/>
            <p:nvPr/>
          </p:nvSpPr>
          <p:spPr>
            <a:xfrm>
              <a:off x="826878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
            <p:cNvSpPr/>
            <p:nvPr/>
          </p:nvSpPr>
          <p:spPr>
            <a:xfrm>
              <a:off x="826139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
            <p:cNvSpPr/>
            <p:nvPr/>
          </p:nvSpPr>
          <p:spPr>
            <a:xfrm>
              <a:off x="826139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
            <p:cNvSpPr/>
            <p:nvPr/>
          </p:nvSpPr>
          <p:spPr>
            <a:xfrm>
              <a:off x="826878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
            <p:cNvSpPr/>
            <p:nvPr/>
          </p:nvSpPr>
          <p:spPr>
            <a:xfrm>
              <a:off x="826139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
            <p:cNvSpPr/>
            <p:nvPr/>
          </p:nvSpPr>
          <p:spPr>
            <a:xfrm>
              <a:off x="826878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
            <p:cNvSpPr/>
            <p:nvPr/>
          </p:nvSpPr>
          <p:spPr>
            <a:xfrm>
              <a:off x="826878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
            <p:cNvSpPr/>
            <p:nvPr/>
          </p:nvSpPr>
          <p:spPr>
            <a:xfrm>
              <a:off x="826139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
            <p:cNvSpPr/>
            <p:nvPr/>
          </p:nvSpPr>
          <p:spPr>
            <a:xfrm>
              <a:off x="826139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
            <p:cNvSpPr/>
            <p:nvPr/>
          </p:nvSpPr>
          <p:spPr>
            <a:xfrm>
              <a:off x="826139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
            <p:cNvSpPr/>
            <p:nvPr/>
          </p:nvSpPr>
          <p:spPr>
            <a:xfrm>
              <a:off x="826878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
            <p:cNvSpPr/>
            <p:nvPr/>
          </p:nvSpPr>
          <p:spPr>
            <a:xfrm>
              <a:off x="826878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
            <p:cNvSpPr/>
            <p:nvPr/>
          </p:nvSpPr>
          <p:spPr>
            <a:xfrm>
              <a:off x="826878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
            <p:cNvSpPr/>
            <p:nvPr/>
          </p:nvSpPr>
          <p:spPr>
            <a:xfrm>
              <a:off x="826139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
            <p:cNvSpPr/>
            <p:nvPr/>
          </p:nvSpPr>
          <p:spPr>
            <a:xfrm>
              <a:off x="826878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
            <p:cNvSpPr/>
            <p:nvPr/>
          </p:nvSpPr>
          <p:spPr>
            <a:xfrm>
              <a:off x="826139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
            <p:cNvSpPr/>
            <p:nvPr/>
          </p:nvSpPr>
          <p:spPr>
            <a:xfrm>
              <a:off x="826878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
            <p:cNvSpPr/>
            <p:nvPr/>
          </p:nvSpPr>
          <p:spPr>
            <a:xfrm>
              <a:off x="826139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
            <p:cNvSpPr/>
            <p:nvPr/>
          </p:nvSpPr>
          <p:spPr>
            <a:xfrm>
              <a:off x="826878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
            <p:cNvSpPr/>
            <p:nvPr/>
          </p:nvSpPr>
          <p:spPr>
            <a:xfrm>
              <a:off x="2697199"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
            <p:cNvSpPr/>
            <p:nvPr/>
          </p:nvSpPr>
          <p:spPr>
            <a:xfrm>
              <a:off x="2697199"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
            <p:cNvSpPr/>
            <p:nvPr/>
          </p:nvSpPr>
          <p:spPr>
            <a:xfrm>
              <a:off x="2697199"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
            <p:cNvSpPr/>
            <p:nvPr/>
          </p:nvSpPr>
          <p:spPr>
            <a:xfrm>
              <a:off x="2697199"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
            <p:cNvSpPr/>
            <p:nvPr/>
          </p:nvSpPr>
          <p:spPr>
            <a:xfrm>
              <a:off x="2688972"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
            <p:cNvSpPr/>
            <p:nvPr/>
          </p:nvSpPr>
          <p:spPr>
            <a:xfrm>
              <a:off x="2688972"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
            <p:cNvSpPr/>
            <p:nvPr/>
          </p:nvSpPr>
          <p:spPr>
            <a:xfrm>
              <a:off x="4023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
            <p:cNvSpPr/>
            <p:nvPr/>
          </p:nvSpPr>
          <p:spPr>
            <a:xfrm>
              <a:off x="4023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
            <p:cNvSpPr/>
            <p:nvPr/>
          </p:nvSpPr>
          <p:spPr>
            <a:xfrm>
              <a:off x="4023432"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
            <p:cNvSpPr/>
            <p:nvPr/>
          </p:nvSpPr>
          <p:spPr>
            <a:xfrm>
              <a:off x="508444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
            <p:cNvSpPr/>
            <p:nvPr/>
          </p:nvSpPr>
          <p:spPr>
            <a:xfrm>
              <a:off x="508444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
            <p:cNvSpPr/>
            <p:nvPr/>
          </p:nvSpPr>
          <p:spPr>
            <a:xfrm>
              <a:off x="508444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
            <p:cNvSpPr/>
            <p:nvPr/>
          </p:nvSpPr>
          <p:spPr>
            <a:xfrm>
              <a:off x="4554354"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
            <p:cNvSpPr/>
            <p:nvPr/>
          </p:nvSpPr>
          <p:spPr>
            <a:xfrm>
              <a:off x="4554354"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
            <p:cNvSpPr/>
            <p:nvPr/>
          </p:nvSpPr>
          <p:spPr>
            <a:xfrm>
              <a:off x="4554354"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
            <p:cNvSpPr/>
            <p:nvPr/>
          </p:nvSpPr>
          <p:spPr>
            <a:xfrm>
              <a:off x="481993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
            <p:cNvSpPr/>
            <p:nvPr/>
          </p:nvSpPr>
          <p:spPr>
            <a:xfrm>
              <a:off x="481993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
            <p:cNvSpPr/>
            <p:nvPr/>
          </p:nvSpPr>
          <p:spPr>
            <a:xfrm>
              <a:off x="481993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
            <p:cNvSpPr/>
            <p:nvPr/>
          </p:nvSpPr>
          <p:spPr>
            <a:xfrm>
              <a:off x="375797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
            <p:cNvSpPr/>
            <p:nvPr/>
          </p:nvSpPr>
          <p:spPr>
            <a:xfrm>
              <a:off x="375797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
            <p:cNvSpPr/>
            <p:nvPr/>
          </p:nvSpPr>
          <p:spPr>
            <a:xfrm>
              <a:off x="3757971"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
            <p:cNvSpPr/>
            <p:nvPr/>
          </p:nvSpPr>
          <p:spPr>
            <a:xfrm>
              <a:off x="3757971"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
            <p:cNvSpPr/>
            <p:nvPr/>
          </p:nvSpPr>
          <p:spPr>
            <a:xfrm>
              <a:off x="428889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
            <p:cNvSpPr/>
            <p:nvPr/>
          </p:nvSpPr>
          <p:spPr>
            <a:xfrm>
              <a:off x="428889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
            <p:cNvSpPr/>
            <p:nvPr/>
          </p:nvSpPr>
          <p:spPr>
            <a:xfrm>
              <a:off x="428889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
            <p:cNvSpPr/>
            <p:nvPr/>
          </p:nvSpPr>
          <p:spPr>
            <a:xfrm>
              <a:off x="534990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
            <p:cNvSpPr/>
            <p:nvPr/>
          </p:nvSpPr>
          <p:spPr>
            <a:xfrm>
              <a:off x="534990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
            <p:cNvSpPr/>
            <p:nvPr/>
          </p:nvSpPr>
          <p:spPr>
            <a:xfrm>
              <a:off x="534990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
            <p:cNvSpPr/>
            <p:nvPr/>
          </p:nvSpPr>
          <p:spPr>
            <a:xfrm>
              <a:off x="534990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 name="Google Shape;575;p2"/>
          <p:cNvGrpSpPr/>
          <p:nvPr/>
        </p:nvGrpSpPr>
        <p:grpSpPr>
          <a:xfrm>
            <a:off x="189" y="52"/>
            <a:ext cx="9144013" cy="5143533"/>
            <a:chOff x="4088025" y="1324225"/>
            <a:chExt cx="1348575" cy="1101800"/>
          </a:xfrm>
        </p:grpSpPr>
        <p:sp>
          <p:nvSpPr>
            <p:cNvPr id="576" name="Google Shape;576;p2"/>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 name="Google Shape;626;p2"/>
          <p:cNvSpPr txBox="1"/>
          <p:nvPr>
            <p:ph type="ctrTitle"/>
          </p:nvPr>
        </p:nvSpPr>
        <p:spPr>
          <a:xfrm>
            <a:off x="1400550" y="956460"/>
            <a:ext cx="6342900" cy="268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500"/>
              <a:buNone/>
              <a:defRPr sz="55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627" name="Google Shape;627;p2"/>
          <p:cNvSpPr txBox="1"/>
          <p:nvPr>
            <p:ph idx="1" type="subTitle"/>
          </p:nvPr>
        </p:nvSpPr>
        <p:spPr>
          <a:xfrm>
            <a:off x="1400550" y="3624810"/>
            <a:ext cx="6342900" cy="46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7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53" name="Shape 3053"/>
        <p:cNvGrpSpPr/>
        <p:nvPr/>
      </p:nvGrpSpPr>
      <p:grpSpPr>
        <a:xfrm>
          <a:off x="0" y="0"/>
          <a:ext cx="0" cy="0"/>
          <a:chOff x="0" y="0"/>
          <a:chExt cx="0" cy="0"/>
        </a:xfrm>
      </p:grpSpPr>
      <p:grpSp>
        <p:nvGrpSpPr>
          <p:cNvPr id="3054" name="Google Shape;3054;p11"/>
          <p:cNvGrpSpPr/>
          <p:nvPr/>
        </p:nvGrpSpPr>
        <p:grpSpPr>
          <a:xfrm>
            <a:off x="189" y="52"/>
            <a:ext cx="9144013" cy="5143533"/>
            <a:chOff x="4088025" y="1324225"/>
            <a:chExt cx="1348575" cy="1101800"/>
          </a:xfrm>
        </p:grpSpPr>
        <p:sp>
          <p:nvSpPr>
            <p:cNvPr id="3055" name="Google Shape;3055;p11"/>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1"/>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1"/>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1"/>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1"/>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1"/>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1"/>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1"/>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1"/>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1"/>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1"/>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1"/>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1"/>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1"/>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1"/>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1"/>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1"/>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1"/>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1"/>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1"/>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1"/>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1"/>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1"/>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1"/>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1"/>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1"/>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1"/>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1"/>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1"/>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1"/>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1"/>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1"/>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1"/>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1"/>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1"/>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1"/>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1"/>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1"/>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1"/>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1"/>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1"/>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1"/>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1"/>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1"/>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1"/>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1"/>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1"/>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1"/>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1"/>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1"/>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5" name="Google Shape;3105;p11"/>
          <p:cNvGrpSpPr/>
          <p:nvPr/>
        </p:nvGrpSpPr>
        <p:grpSpPr>
          <a:xfrm>
            <a:off x="110918" y="206"/>
            <a:ext cx="8922164" cy="5143474"/>
            <a:chOff x="110918" y="206"/>
            <a:chExt cx="8922164" cy="5143474"/>
          </a:xfrm>
        </p:grpSpPr>
        <p:sp>
          <p:nvSpPr>
            <p:cNvPr id="3106" name="Google Shape;3106;p11"/>
            <p:cNvSpPr/>
            <p:nvPr/>
          </p:nvSpPr>
          <p:spPr>
            <a:xfrm>
              <a:off x="387913"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1"/>
            <p:cNvSpPr/>
            <p:nvPr/>
          </p:nvSpPr>
          <p:spPr>
            <a:xfrm>
              <a:off x="387913"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1"/>
            <p:cNvSpPr/>
            <p:nvPr/>
          </p:nvSpPr>
          <p:spPr>
            <a:xfrm>
              <a:off x="387913"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1"/>
            <p:cNvSpPr/>
            <p:nvPr/>
          </p:nvSpPr>
          <p:spPr>
            <a:xfrm>
              <a:off x="379686"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1"/>
            <p:cNvSpPr/>
            <p:nvPr/>
          </p:nvSpPr>
          <p:spPr>
            <a:xfrm>
              <a:off x="379686"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1"/>
            <p:cNvSpPr/>
            <p:nvPr/>
          </p:nvSpPr>
          <p:spPr>
            <a:xfrm>
              <a:off x="387913"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1"/>
            <p:cNvSpPr/>
            <p:nvPr/>
          </p:nvSpPr>
          <p:spPr>
            <a:xfrm>
              <a:off x="379686"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1"/>
            <p:cNvSpPr/>
            <p:nvPr/>
          </p:nvSpPr>
          <p:spPr>
            <a:xfrm>
              <a:off x="387913"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1"/>
            <p:cNvSpPr/>
            <p:nvPr/>
          </p:nvSpPr>
          <p:spPr>
            <a:xfrm>
              <a:off x="379686"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1"/>
            <p:cNvSpPr/>
            <p:nvPr/>
          </p:nvSpPr>
          <p:spPr>
            <a:xfrm>
              <a:off x="379686"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1"/>
            <p:cNvSpPr/>
            <p:nvPr/>
          </p:nvSpPr>
          <p:spPr>
            <a:xfrm>
              <a:off x="387913"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1"/>
            <p:cNvSpPr/>
            <p:nvPr/>
          </p:nvSpPr>
          <p:spPr>
            <a:xfrm>
              <a:off x="387913"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1"/>
            <p:cNvSpPr/>
            <p:nvPr/>
          </p:nvSpPr>
          <p:spPr>
            <a:xfrm>
              <a:off x="387913"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1"/>
            <p:cNvSpPr/>
            <p:nvPr/>
          </p:nvSpPr>
          <p:spPr>
            <a:xfrm>
              <a:off x="379686"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1"/>
            <p:cNvSpPr/>
            <p:nvPr/>
          </p:nvSpPr>
          <p:spPr>
            <a:xfrm>
              <a:off x="387913"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1"/>
            <p:cNvSpPr/>
            <p:nvPr/>
          </p:nvSpPr>
          <p:spPr>
            <a:xfrm>
              <a:off x="387913"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1"/>
            <p:cNvSpPr/>
            <p:nvPr/>
          </p:nvSpPr>
          <p:spPr>
            <a:xfrm>
              <a:off x="379686"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1"/>
            <p:cNvSpPr/>
            <p:nvPr/>
          </p:nvSpPr>
          <p:spPr>
            <a:xfrm>
              <a:off x="387913"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1"/>
            <p:cNvSpPr/>
            <p:nvPr/>
          </p:nvSpPr>
          <p:spPr>
            <a:xfrm>
              <a:off x="379686"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1"/>
            <p:cNvSpPr/>
            <p:nvPr/>
          </p:nvSpPr>
          <p:spPr>
            <a:xfrm>
              <a:off x="387913"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1"/>
            <p:cNvSpPr/>
            <p:nvPr/>
          </p:nvSpPr>
          <p:spPr>
            <a:xfrm>
              <a:off x="379686"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1"/>
            <p:cNvSpPr/>
            <p:nvPr/>
          </p:nvSpPr>
          <p:spPr>
            <a:xfrm>
              <a:off x="387913"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1"/>
            <p:cNvSpPr/>
            <p:nvPr/>
          </p:nvSpPr>
          <p:spPr>
            <a:xfrm>
              <a:off x="379686"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1"/>
            <p:cNvSpPr/>
            <p:nvPr/>
          </p:nvSpPr>
          <p:spPr>
            <a:xfrm>
              <a:off x="379686"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1"/>
            <p:cNvSpPr/>
            <p:nvPr/>
          </p:nvSpPr>
          <p:spPr>
            <a:xfrm>
              <a:off x="387913"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1"/>
            <p:cNvSpPr/>
            <p:nvPr/>
          </p:nvSpPr>
          <p:spPr>
            <a:xfrm>
              <a:off x="379686"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1"/>
            <p:cNvSpPr/>
            <p:nvPr/>
          </p:nvSpPr>
          <p:spPr>
            <a:xfrm>
              <a:off x="379686"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1"/>
            <p:cNvSpPr/>
            <p:nvPr/>
          </p:nvSpPr>
          <p:spPr>
            <a:xfrm>
              <a:off x="379686"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1"/>
            <p:cNvSpPr/>
            <p:nvPr/>
          </p:nvSpPr>
          <p:spPr>
            <a:xfrm>
              <a:off x="387913"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1"/>
            <p:cNvSpPr/>
            <p:nvPr/>
          </p:nvSpPr>
          <p:spPr>
            <a:xfrm>
              <a:off x="387913"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1"/>
            <p:cNvSpPr/>
            <p:nvPr/>
          </p:nvSpPr>
          <p:spPr>
            <a:xfrm>
              <a:off x="387913"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1"/>
            <p:cNvSpPr/>
            <p:nvPr/>
          </p:nvSpPr>
          <p:spPr>
            <a:xfrm>
              <a:off x="379686"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1"/>
            <p:cNvSpPr/>
            <p:nvPr/>
          </p:nvSpPr>
          <p:spPr>
            <a:xfrm>
              <a:off x="387913"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1"/>
            <p:cNvSpPr/>
            <p:nvPr/>
          </p:nvSpPr>
          <p:spPr>
            <a:xfrm>
              <a:off x="379686"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1"/>
            <p:cNvSpPr/>
            <p:nvPr/>
          </p:nvSpPr>
          <p:spPr>
            <a:xfrm>
              <a:off x="387913"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1"/>
            <p:cNvSpPr/>
            <p:nvPr/>
          </p:nvSpPr>
          <p:spPr>
            <a:xfrm>
              <a:off x="379686"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1"/>
            <p:cNvSpPr/>
            <p:nvPr/>
          </p:nvSpPr>
          <p:spPr>
            <a:xfrm>
              <a:off x="92568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1"/>
            <p:cNvSpPr/>
            <p:nvPr/>
          </p:nvSpPr>
          <p:spPr>
            <a:xfrm>
              <a:off x="92568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1"/>
            <p:cNvSpPr/>
            <p:nvPr/>
          </p:nvSpPr>
          <p:spPr>
            <a:xfrm>
              <a:off x="925687"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1"/>
            <p:cNvSpPr/>
            <p:nvPr/>
          </p:nvSpPr>
          <p:spPr>
            <a:xfrm>
              <a:off x="917341"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1"/>
            <p:cNvSpPr/>
            <p:nvPr/>
          </p:nvSpPr>
          <p:spPr>
            <a:xfrm>
              <a:off x="917341"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1"/>
            <p:cNvSpPr/>
            <p:nvPr/>
          </p:nvSpPr>
          <p:spPr>
            <a:xfrm>
              <a:off x="925687"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1"/>
            <p:cNvSpPr/>
            <p:nvPr/>
          </p:nvSpPr>
          <p:spPr>
            <a:xfrm>
              <a:off x="917341"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1"/>
            <p:cNvSpPr/>
            <p:nvPr/>
          </p:nvSpPr>
          <p:spPr>
            <a:xfrm>
              <a:off x="925687"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1"/>
            <p:cNvSpPr/>
            <p:nvPr/>
          </p:nvSpPr>
          <p:spPr>
            <a:xfrm>
              <a:off x="917341"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1"/>
            <p:cNvSpPr/>
            <p:nvPr/>
          </p:nvSpPr>
          <p:spPr>
            <a:xfrm>
              <a:off x="917341"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1"/>
            <p:cNvSpPr/>
            <p:nvPr/>
          </p:nvSpPr>
          <p:spPr>
            <a:xfrm>
              <a:off x="925687"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1"/>
            <p:cNvSpPr/>
            <p:nvPr/>
          </p:nvSpPr>
          <p:spPr>
            <a:xfrm>
              <a:off x="925687"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1"/>
            <p:cNvSpPr/>
            <p:nvPr/>
          </p:nvSpPr>
          <p:spPr>
            <a:xfrm>
              <a:off x="925687"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1"/>
            <p:cNvSpPr/>
            <p:nvPr/>
          </p:nvSpPr>
          <p:spPr>
            <a:xfrm>
              <a:off x="917341" y="1879709"/>
              <a:ext cx="53414" cy="80955"/>
            </a:xfrm>
            <a:custGeom>
              <a:rect b="b" l="l" r="r" t="t"/>
              <a:pathLst>
                <a:path extrusionOk="0" h="679" w="448">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1"/>
            <p:cNvSpPr/>
            <p:nvPr/>
          </p:nvSpPr>
          <p:spPr>
            <a:xfrm>
              <a:off x="925687"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1"/>
            <p:cNvSpPr/>
            <p:nvPr/>
          </p:nvSpPr>
          <p:spPr>
            <a:xfrm>
              <a:off x="925687" y="217002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1"/>
            <p:cNvSpPr/>
            <p:nvPr/>
          </p:nvSpPr>
          <p:spPr>
            <a:xfrm>
              <a:off x="917341" y="2313220"/>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1"/>
            <p:cNvSpPr/>
            <p:nvPr/>
          </p:nvSpPr>
          <p:spPr>
            <a:xfrm>
              <a:off x="925687" y="245939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1"/>
            <p:cNvSpPr/>
            <p:nvPr/>
          </p:nvSpPr>
          <p:spPr>
            <a:xfrm>
              <a:off x="917341" y="2602704"/>
              <a:ext cx="53414" cy="80955"/>
            </a:xfrm>
            <a:custGeom>
              <a:rect b="b" l="l" r="r" t="t"/>
              <a:pathLst>
                <a:path extrusionOk="0" h="679" w="448">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1"/>
            <p:cNvSpPr/>
            <p:nvPr/>
          </p:nvSpPr>
          <p:spPr>
            <a:xfrm>
              <a:off x="925687" y="274875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1"/>
            <p:cNvSpPr/>
            <p:nvPr/>
          </p:nvSpPr>
          <p:spPr>
            <a:xfrm>
              <a:off x="917341" y="2892069"/>
              <a:ext cx="53414" cy="80955"/>
            </a:xfrm>
            <a:custGeom>
              <a:rect b="b" l="l" r="r" t="t"/>
              <a:pathLst>
                <a:path extrusionOk="0" h="679" w="448">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1"/>
            <p:cNvSpPr/>
            <p:nvPr/>
          </p:nvSpPr>
          <p:spPr>
            <a:xfrm>
              <a:off x="925687" y="303812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1"/>
            <p:cNvSpPr/>
            <p:nvPr/>
          </p:nvSpPr>
          <p:spPr>
            <a:xfrm>
              <a:off x="917341" y="3181435"/>
              <a:ext cx="53414" cy="80955"/>
            </a:xfrm>
            <a:custGeom>
              <a:rect b="b" l="l" r="r" t="t"/>
              <a:pathLst>
                <a:path extrusionOk="0" h="679" w="448">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1"/>
            <p:cNvSpPr/>
            <p:nvPr/>
          </p:nvSpPr>
          <p:spPr>
            <a:xfrm>
              <a:off x="917341" y="332653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1"/>
            <p:cNvSpPr/>
            <p:nvPr/>
          </p:nvSpPr>
          <p:spPr>
            <a:xfrm>
              <a:off x="925687" y="3472588"/>
              <a:ext cx="25872" cy="78213"/>
            </a:xfrm>
            <a:custGeom>
              <a:rect b="b" l="l" r="r" t="t"/>
              <a:pathLst>
                <a:path extrusionOk="0" h="656" w="217">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1"/>
            <p:cNvSpPr/>
            <p:nvPr/>
          </p:nvSpPr>
          <p:spPr>
            <a:xfrm>
              <a:off x="917341" y="3615900"/>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1"/>
            <p:cNvSpPr/>
            <p:nvPr/>
          </p:nvSpPr>
          <p:spPr>
            <a:xfrm>
              <a:off x="917341" y="3760165"/>
              <a:ext cx="53414" cy="80955"/>
            </a:xfrm>
            <a:custGeom>
              <a:rect b="b" l="l" r="r" t="t"/>
              <a:pathLst>
                <a:path extrusionOk="0" h="679" w="448">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1"/>
            <p:cNvSpPr/>
            <p:nvPr/>
          </p:nvSpPr>
          <p:spPr>
            <a:xfrm>
              <a:off x="917341" y="390526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1"/>
            <p:cNvSpPr/>
            <p:nvPr/>
          </p:nvSpPr>
          <p:spPr>
            <a:xfrm>
              <a:off x="925687" y="4051318"/>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1"/>
            <p:cNvSpPr/>
            <p:nvPr/>
          </p:nvSpPr>
          <p:spPr>
            <a:xfrm>
              <a:off x="925687" y="4195584"/>
              <a:ext cx="25872" cy="78213"/>
            </a:xfrm>
            <a:custGeom>
              <a:rect b="b" l="l" r="r" t="t"/>
              <a:pathLst>
                <a:path extrusionOk="0" h="656" w="217">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1"/>
            <p:cNvSpPr/>
            <p:nvPr/>
          </p:nvSpPr>
          <p:spPr>
            <a:xfrm>
              <a:off x="1194455"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1"/>
            <p:cNvSpPr/>
            <p:nvPr/>
          </p:nvSpPr>
          <p:spPr>
            <a:xfrm>
              <a:off x="1194455"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1"/>
            <p:cNvSpPr/>
            <p:nvPr/>
          </p:nvSpPr>
          <p:spPr>
            <a:xfrm>
              <a:off x="1194455"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1"/>
            <p:cNvSpPr/>
            <p:nvPr/>
          </p:nvSpPr>
          <p:spPr>
            <a:xfrm>
              <a:off x="1186229"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1"/>
            <p:cNvSpPr/>
            <p:nvPr/>
          </p:nvSpPr>
          <p:spPr>
            <a:xfrm>
              <a:off x="1186229" y="57702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1"/>
            <p:cNvSpPr/>
            <p:nvPr/>
          </p:nvSpPr>
          <p:spPr>
            <a:xfrm>
              <a:off x="1194455"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1"/>
            <p:cNvSpPr/>
            <p:nvPr/>
          </p:nvSpPr>
          <p:spPr>
            <a:xfrm>
              <a:off x="1186229" y="866394"/>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1"/>
            <p:cNvSpPr/>
            <p:nvPr/>
          </p:nvSpPr>
          <p:spPr>
            <a:xfrm>
              <a:off x="1194455"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1"/>
            <p:cNvSpPr/>
            <p:nvPr/>
          </p:nvSpPr>
          <p:spPr>
            <a:xfrm>
              <a:off x="1186229" y="115575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1"/>
            <p:cNvSpPr/>
            <p:nvPr/>
          </p:nvSpPr>
          <p:spPr>
            <a:xfrm>
              <a:off x="1186229" y="1300979"/>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1"/>
            <p:cNvSpPr/>
            <p:nvPr/>
          </p:nvSpPr>
          <p:spPr>
            <a:xfrm>
              <a:off x="1194455"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1"/>
            <p:cNvSpPr/>
            <p:nvPr/>
          </p:nvSpPr>
          <p:spPr>
            <a:xfrm>
              <a:off x="1194455"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1"/>
            <p:cNvSpPr/>
            <p:nvPr/>
          </p:nvSpPr>
          <p:spPr>
            <a:xfrm>
              <a:off x="1194455"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1"/>
            <p:cNvSpPr/>
            <p:nvPr/>
          </p:nvSpPr>
          <p:spPr>
            <a:xfrm>
              <a:off x="1186229" y="1879709"/>
              <a:ext cx="53295" cy="80955"/>
            </a:xfrm>
            <a:custGeom>
              <a:rect b="b" l="l" r="r" t="t"/>
              <a:pathLst>
                <a:path extrusionOk="0" h="679" w="447">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1"/>
            <p:cNvSpPr/>
            <p:nvPr/>
          </p:nvSpPr>
          <p:spPr>
            <a:xfrm>
              <a:off x="1194455"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1"/>
            <p:cNvSpPr/>
            <p:nvPr/>
          </p:nvSpPr>
          <p:spPr>
            <a:xfrm>
              <a:off x="1194455" y="217002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1"/>
            <p:cNvSpPr/>
            <p:nvPr/>
          </p:nvSpPr>
          <p:spPr>
            <a:xfrm>
              <a:off x="1186229" y="2313220"/>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1"/>
            <p:cNvSpPr/>
            <p:nvPr/>
          </p:nvSpPr>
          <p:spPr>
            <a:xfrm>
              <a:off x="1194455" y="245939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1"/>
            <p:cNvSpPr/>
            <p:nvPr/>
          </p:nvSpPr>
          <p:spPr>
            <a:xfrm>
              <a:off x="1186229" y="2602704"/>
              <a:ext cx="53295" cy="80955"/>
            </a:xfrm>
            <a:custGeom>
              <a:rect b="b" l="l" r="r" t="t"/>
              <a:pathLst>
                <a:path extrusionOk="0" h="679" w="447">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1"/>
            <p:cNvSpPr/>
            <p:nvPr/>
          </p:nvSpPr>
          <p:spPr>
            <a:xfrm>
              <a:off x="1194455" y="274875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1"/>
            <p:cNvSpPr/>
            <p:nvPr/>
          </p:nvSpPr>
          <p:spPr>
            <a:xfrm>
              <a:off x="1186229" y="2892069"/>
              <a:ext cx="53295" cy="80955"/>
            </a:xfrm>
            <a:custGeom>
              <a:rect b="b" l="l" r="r" t="t"/>
              <a:pathLst>
                <a:path extrusionOk="0" h="679" w="447">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1"/>
            <p:cNvSpPr/>
            <p:nvPr/>
          </p:nvSpPr>
          <p:spPr>
            <a:xfrm>
              <a:off x="1194455" y="303812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1"/>
            <p:cNvSpPr/>
            <p:nvPr/>
          </p:nvSpPr>
          <p:spPr>
            <a:xfrm>
              <a:off x="1186229" y="3181435"/>
              <a:ext cx="53295" cy="80955"/>
            </a:xfrm>
            <a:custGeom>
              <a:rect b="b" l="l" r="r" t="t"/>
              <a:pathLst>
                <a:path extrusionOk="0" h="679" w="447">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1"/>
            <p:cNvSpPr/>
            <p:nvPr/>
          </p:nvSpPr>
          <p:spPr>
            <a:xfrm>
              <a:off x="1186229" y="3326535"/>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1"/>
            <p:cNvSpPr/>
            <p:nvPr/>
          </p:nvSpPr>
          <p:spPr>
            <a:xfrm>
              <a:off x="1194455" y="3472588"/>
              <a:ext cx="25872" cy="78213"/>
            </a:xfrm>
            <a:custGeom>
              <a:rect b="b" l="l" r="r" t="t"/>
              <a:pathLst>
                <a:path extrusionOk="0" h="656" w="217">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1"/>
            <p:cNvSpPr/>
            <p:nvPr/>
          </p:nvSpPr>
          <p:spPr>
            <a:xfrm>
              <a:off x="1186229" y="3615900"/>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1"/>
            <p:cNvSpPr/>
            <p:nvPr/>
          </p:nvSpPr>
          <p:spPr>
            <a:xfrm>
              <a:off x="1186229" y="3760165"/>
              <a:ext cx="53295" cy="80955"/>
            </a:xfrm>
            <a:custGeom>
              <a:rect b="b" l="l" r="r" t="t"/>
              <a:pathLst>
                <a:path extrusionOk="0" h="679" w="447">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1"/>
            <p:cNvSpPr/>
            <p:nvPr/>
          </p:nvSpPr>
          <p:spPr>
            <a:xfrm>
              <a:off x="1186229" y="3905265"/>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1"/>
            <p:cNvSpPr/>
            <p:nvPr/>
          </p:nvSpPr>
          <p:spPr>
            <a:xfrm>
              <a:off x="1194455" y="4051318"/>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1"/>
            <p:cNvSpPr/>
            <p:nvPr/>
          </p:nvSpPr>
          <p:spPr>
            <a:xfrm>
              <a:off x="8451074"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1"/>
            <p:cNvSpPr/>
            <p:nvPr/>
          </p:nvSpPr>
          <p:spPr>
            <a:xfrm>
              <a:off x="8451074"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1"/>
            <p:cNvSpPr/>
            <p:nvPr/>
          </p:nvSpPr>
          <p:spPr>
            <a:xfrm>
              <a:off x="8451074"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1"/>
            <p:cNvSpPr/>
            <p:nvPr/>
          </p:nvSpPr>
          <p:spPr>
            <a:xfrm>
              <a:off x="844284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1"/>
            <p:cNvSpPr/>
            <p:nvPr/>
          </p:nvSpPr>
          <p:spPr>
            <a:xfrm>
              <a:off x="844284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1"/>
            <p:cNvSpPr/>
            <p:nvPr/>
          </p:nvSpPr>
          <p:spPr>
            <a:xfrm>
              <a:off x="8451074"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1"/>
            <p:cNvSpPr/>
            <p:nvPr/>
          </p:nvSpPr>
          <p:spPr>
            <a:xfrm>
              <a:off x="844284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1"/>
            <p:cNvSpPr/>
            <p:nvPr/>
          </p:nvSpPr>
          <p:spPr>
            <a:xfrm>
              <a:off x="8451074"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1"/>
            <p:cNvSpPr/>
            <p:nvPr/>
          </p:nvSpPr>
          <p:spPr>
            <a:xfrm>
              <a:off x="844284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1"/>
            <p:cNvSpPr/>
            <p:nvPr/>
          </p:nvSpPr>
          <p:spPr>
            <a:xfrm>
              <a:off x="844284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1"/>
            <p:cNvSpPr/>
            <p:nvPr/>
          </p:nvSpPr>
          <p:spPr>
            <a:xfrm>
              <a:off x="8451074"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1"/>
            <p:cNvSpPr/>
            <p:nvPr/>
          </p:nvSpPr>
          <p:spPr>
            <a:xfrm>
              <a:off x="8451074"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1"/>
            <p:cNvSpPr/>
            <p:nvPr/>
          </p:nvSpPr>
          <p:spPr>
            <a:xfrm>
              <a:off x="8451074"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1"/>
            <p:cNvSpPr/>
            <p:nvPr/>
          </p:nvSpPr>
          <p:spPr>
            <a:xfrm>
              <a:off x="8442847"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1"/>
            <p:cNvSpPr/>
            <p:nvPr/>
          </p:nvSpPr>
          <p:spPr>
            <a:xfrm>
              <a:off x="8451074"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1"/>
            <p:cNvSpPr/>
            <p:nvPr/>
          </p:nvSpPr>
          <p:spPr>
            <a:xfrm>
              <a:off x="8451074"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1"/>
            <p:cNvSpPr/>
            <p:nvPr/>
          </p:nvSpPr>
          <p:spPr>
            <a:xfrm>
              <a:off x="8442847"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1"/>
            <p:cNvSpPr/>
            <p:nvPr/>
          </p:nvSpPr>
          <p:spPr>
            <a:xfrm>
              <a:off x="8451074"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1"/>
            <p:cNvSpPr/>
            <p:nvPr/>
          </p:nvSpPr>
          <p:spPr>
            <a:xfrm>
              <a:off x="8442847"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1"/>
            <p:cNvSpPr/>
            <p:nvPr/>
          </p:nvSpPr>
          <p:spPr>
            <a:xfrm>
              <a:off x="8451074"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1"/>
            <p:cNvSpPr/>
            <p:nvPr/>
          </p:nvSpPr>
          <p:spPr>
            <a:xfrm>
              <a:off x="8442847"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1"/>
            <p:cNvSpPr/>
            <p:nvPr/>
          </p:nvSpPr>
          <p:spPr>
            <a:xfrm>
              <a:off x="8451074"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1"/>
            <p:cNvSpPr/>
            <p:nvPr/>
          </p:nvSpPr>
          <p:spPr>
            <a:xfrm>
              <a:off x="8442847"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1"/>
            <p:cNvSpPr/>
            <p:nvPr/>
          </p:nvSpPr>
          <p:spPr>
            <a:xfrm>
              <a:off x="8442847"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1"/>
            <p:cNvSpPr/>
            <p:nvPr/>
          </p:nvSpPr>
          <p:spPr>
            <a:xfrm>
              <a:off x="8451074"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1"/>
            <p:cNvSpPr/>
            <p:nvPr/>
          </p:nvSpPr>
          <p:spPr>
            <a:xfrm>
              <a:off x="8442847"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1"/>
            <p:cNvSpPr/>
            <p:nvPr/>
          </p:nvSpPr>
          <p:spPr>
            <a:xfrm>
              <a:off x="8442847"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1"/>
            <p:cNvSpPr/>
            <p:nvPr/>
          </p:nvSpPr>
          <p:spPr>
            <a:xfrm>
              <a:off x="8442847"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1"/>
            <p:cNvSpPr/>
            <p:nvPr/>
          </p:nvSpPr>
          <p:spPr>
            <a:xfrm>
              <a:off x="8451074"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1"/>
            <p:cNvSpPr/>
            <p:nvPr/>
          </p:nvSpPr>
          <p:spPr>
            <a:xfrm>
              <a:off x="8451074"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1"/>
            <p:cNvSpPr/>
            <p:nvPr/>
          </p:nvSpPr>
          <p:spPr>
            <a:xfrm>
              <a:off x="8451074"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1"/>
            <p:cNvSpPr/>
            <p:nvPr/>
          </p:nvSpPr>
          <p:spPr>
            <a:xfrm>
              <a:off x="8442847"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1"/>
            <p:cNvSpPr/>
            <p:nvPr/>
          </p:nvSpPr>
          <p:spPr>
            <a:xfrm>
              <a:off x="1463223"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1"/>
            <p:cNvSpPr/>
            <p:nvPr/>
          </p:nvSpPr>
          <p:spPr>
            <a:xfrm>
              <a:off x="1463223"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1"/>
            <p:cNvSpPr/>
            <p:nvPr/>
          </p:nvSpPr>
          <p:spPr>
            <a:xfrm>
              <a:off x="1463223"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1"/>
            <p:cNvSpPr/>
            <p:nvPr/>
          </p:nvSpPr>
          <p:spPr>
            <a:xfrm>
              <a:off x="145499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1"/>
            <p:cNvSpPr/>
            <p:nvPr/>
          </p:nvSpPr>
          <p:spPr>
            <a:xfrm>
              <a:off x="145499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1"/>
            <p:cNvSpPr/>
            <p:nvPr/>
          </p:nvSpPr>
          <p:spPr>
            <a:xfrm>
              <a:off x="1463223" y="72308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1"/>
            <p:cNvSpPr/>
            <p:nvPr/>
          </p:nvSpPr>
          <p:spPr>
            <a:xfrm>
              <a:off x="145499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1"/>
            <p:cNvSpPr/>
            <p:nvPr/>
          </p:nvSpPr>
          <p:spPr>
            <a:xfrm>
              <a:off x="1463223" y="101244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1"/>
            <p:cNvSpPr/>
            <p:nvPr/>
          </p:nvSpPr>
          <p:spPr>
            <a:xfrm>
              <a:off x="145499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1"/>
            <p:cNvSpPr/>
            <p:nvPr/>
          </p:nvSpPr>
          <p:spPr>
            <a:xfrm>
              <a:off x="145499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1"/>
            <p:cNvSpPr/>
            <p:nvPr/>
          </p:nvSpPr>
          <p:spPr>
            <a:xfrm>
              <a:off x="1463223" y="144703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1"/>
            <p:cNvSpPr/>
            <p:nvPr/>
          </p:nvSpPr>
          <p:spPr>
            <a:xfrm>
              <a:off x="1463223" y="159117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1"/>
            <p:cNvSpPr/>
            <p:nvPr/>
          </p:nvSpPr>
          <p:spPr>
            <a:xfrm>
              <a:off x="1463223" y="1736397"/>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1"/>
            <p:cNvSpPr/>
            <p:nvPr/>
          </p:nvSpPr>
          <p:spPr>
            <a:xfrm>
              <a:off x="1454997"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1"/>
            <p:cNvSpPr/>
            <p:nvPr/>
          </p:nvSpPr>
          <p:spPr>
            <a:xfrm>
              <a:off x="1463223" y="202576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1"/>
            <p:cNvSpPr/>
            <p:nvPr/>
          </p:nvSpPr>
          <p:spPr>
            <a:xfrm>
              <a:off x="1463223" y="2170028"/>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1"/>
            <p:cNvSpPr/>
            <p:nvPr/>
          </p:nvSpPr>
          <p:spPr>
            <a:xfrm>
              <a:off x="1454997"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1"/>
            <p:cNvSpPr/>
            <p:nvPr/>
          </p:nvSpPr>
          <p:spPr>
            <a:xfrm>
              <a:off x="1463223" y="2459393"/>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1"/>
            <p:cNvSpPr/>
            <p:nvPr/>
          </p:nvSpPr>
          <p:spPr>
            <a:xfrm>
              <a:off x="1454997"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1"/>
            <p:cNvSpPr/>
            <p:nvPr/>
          </p:nvSpPr>
          <p:spPr>
            <a:xfrm>
              <a:off x="1463223" y="2748758"/>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1"/>
            <p:cNvSpPr/>
            <p:nvPr/>
          </p:nvSpPr>
          <p:spPr>
            <a:xfrm>
              <a:off x="1454997"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1"/>
            <p:cNvSpPr/>
            <p:nvPr/>
          </p:nvSpPr>
          <p:spPr>
            <a:xfrm>
              <a:off x="1463223" y="3038123"/>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1"/>
            <p:cNvSpPr/>
            <p:nvPr/>
          </p:nvSpPr>
          <p:spPr>
            <a:xfrm>
              <a:off x="1454997"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1"/>
            <p:cNvSpPr/>
            <p:nvPr/>
          </p:nvSpPr>
          <p:spPr>
            <a:xfrm>
              <a:off x="1454997"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1"/>
            <p:cNvSpPr/>
            <p:nvPr/>
          </p:nvSpPr>
          <p:spPr>
            <a:xfrm>
              <a:off x="1463223" y="3472588"/>
              <a:ext cx="25872" cy="78213"/>
            </a:xfrm>
            <a:custGeom>
              <a:rect b="b" l="l" r="r" t="t"/>
              <a:pathLst>
                <a:path extrusionOk="0" h="656" w="217">
                  <a:moveTo>
                    <a:pt x="147"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1"/>
            <p:cNvSpPr/>
            <p:nvPr/>
          </p:nvSpPr>
          <p:spPr>
            <a:xfrm>
              <a:off x="1454997"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1"/>
            <p:cNvSpPr/>
            <p:nvPr/>
          </p:nvSpPr>
          <p:spPr>
            <a:xfrm>
              <a:off x="1454997"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1"/>
            <p:cNvSpPr/>
            <p:nvPr/>
          </p:nvSpPr>
          <p:spPr>
            <a:xfrm>
              <a:off x="1454997"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1"/>
            <p:cNvSpPr/>
            <p:nvPr/>
          </p:nvSpPr>
          <p:spPr>
            <a:xfrm>
              <a:off x="657005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1"/>
            <p:cNvSpPr/>
            <p:nvPr/>
          </p:nvSpPr>
          <p:spPr>
            <a:xfrm>
              <a:off x="657005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1"/>
            <p:cNvSpPr/>
            <p:nvPr/>
          </p:nvSpPr>
          <p:spPr>
            <a:xfrm>
              <a:off x="657005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1"/>
            <p:cNvSpPr/>
            <p:nvPr/>
          </p:nvSpPr>
          <p:spPr>
            <a:xfrm>
              <a:off x="6561709"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1"/>
            <p:cNvSpPr/>
            <p:nvPr/>
          </p:nvSpPr>
          <p:spPr>
            <a:xfrm>
              <a:off x="6561709"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1"/>
            <p:cNvSpPr/>
            <p:nvPr/>
          </p:nvSpPr>
          <p:spPr>
            <a:xfrm>
              <a:off x="6570055"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1"/>
            <p:cNvSpPr/>
            <p:nvPr/>
          </p:nvSpPr>
          <p:spPr>
            <a:xfrm>
              <a:off x="6561709"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1"/>
            <p:cNvSpPr/>
            <p:nvPr/>
          </p:nvSpPr>
          <p:spPr>
            <a:xfrm>
              <a:off x="6570055"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1"/>
            <p:cNvSpPr/>
            <p:nvPr/>
          </p:nvSpPr>
          <p:spPr>
            <a:xfrm>
              <a:off x="6561709"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1"/>
            <p:cNvSpPr/>
            <p:nvPr/>
          </p:nvSpPr>
          <p:spPr>
            <a:xfrm>
              <a:off x="6561709"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1"/>
            <p:cNvSpPr/>
            <p:nvPr/>
          </p:nvSpPr>
          <p:spPr>
            <a:xfrm>
              <a:off x="7645485"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1"/>
            <p:cNvSpPr/>
            <p:nvPr/>
          </p:nvSpPr>
          <p:spPr>
            <a:xfrm>
              <a:off x="7645485"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1"/>
            <p:cNvSpPr/>
            <p:nvPr/>
          </p:nvSpPr>
          <p:spPr>
            <a:xfrm>
              <a:off x="7645485"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1"/>
            <p:cNvSpPr/>
            <p:nvPr/>
          </p:nvSpPr>
          <p:spPr>
            <a:xfrm>
              <a:off x="7637259"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1"/>
            <p:cNvSpPr/>
            <p:nvPr/>
          </p:nvSpPr>
          <p:spPr>
            <a:xfrm>
              <a:off x="7637259"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1"/>
            <p:cNvSpPr/>
            <p:nvPr/>
          </p:nvSpPr>
          <p:spPr>
            <a:xfrm>
              <a:off x="7645485"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1"/>
            <p:cNvSpPr/>
            <p:nvPr/>
          </p:nvSpPr>
          <p:spPr>
            <a:xfrm>
              <a:off x="7637259"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1"/>
            <p:cNvSpPr/>
            <p:nvPr/>
          </p:nvSpPr>
          <p:spPr>
            <a:xfrm>
              <a:off x="7645485"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1"/>
            <p:cNvSpPr/>
            <p:nvPr/>
          </p:nvSpPr>
          <p:spPr>
            <a:xfrm>
              <a:off x="7637259" y="115575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1"/>
            <p:cNvSpPr/>
            <p:nvPr/>
          </p:nvSpPr>
          <p:spPr>
            <a:xfrm>
              <a:off x="7637259" y="1300979"/>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1"/>
            <p:cNvSpPr/>
            <p:nvPr/>
          </p:nvSpPr>
          <p:spPr>
            <a:xfrm>
              <a:off x="7645485" y="144703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1"/>
            <p:cNvSpPr/>
            <p:nvPr/>
          </p:nvSpPr>
          <p:spPr>
            <a:xfrm>
              <a:off x="7645485" y="159117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1"/>
            <p:cNvSpPr/>
            <p:nvPr/>
          </p:nvSpPr>
          <p:spPr>
            <a:xfrm>
              <a:off x="8719961"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1"/>
            <p:cNvSpPr/>
            <p:nvPr/>
          </p:nvSpPr>
          <p:spPr>
            <a:xfrm>
              <a:off x="8719961"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1"/>
            <p:cNvSpPr/>
            <p:nvPr/>
          </p:nvSpPr>
          <p:spPr>
            <a:xfrm>
              <a:off x="8719961"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1"/>
            <p:cNvSpPr/>
            <p:nvPr/>
          </p:nvSpPr>
          <p:spPr>
            <a:xfrm>
              <a:off x="8711735"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1"/>
            <p:cNvSpPr/>
            <p:nvPr/>
          </p:nvSpPr>
          <p:spPr>
            <a:xfrm>
              <a:off x="8711735"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1"/>
            <p:cNvSpPr/>
            <p:nvPr/>
          </p:nvSpPr>
          <p:spPr>
            <a:xfrm>
              <a:off x="8719961"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1"/>
            <p:cNvSpPr/>
            <p:nvPr/>
          </p:nvSpPr>
          <p:spPr>
            <a:xfrm>
              <a:off x="8711735"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1"/>
            <p:cNvSpPr/>
            <p:nvPr/>
          </p:nvSpPr>
          <p:spPr>
            <a:xfrm>
              <a:off x="8719961"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1"/>
            <p:cNvSpPr/>
            <p:nvPr/>
          </p:nvSpPr>
          <p:spPr>
            <a:xfrm>
              <a:off x="8711735"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1"/>
            <p:cNvSpPr/>
            <p:nvPr/>
          </p:nvSpPr>
          <p:spPr>
            <a:xfrm>
              <a:off x="8711735"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1"/>
            <p:cNvSpPr/>
            <p:nvPr/>
          </p:nvSpPr>
          <p:spPr>
            <a:xfrm>
              <a:off x="8719961"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1"/>
            <p:cNvSpPr/>
            <p:nvPr/>
          </p:nvSpPr>
          <p:spPr>
            <a:xfrm>
              <a:off x="8719961"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1"/>
            <p:cNvSpPr/>
            <p:nvPr/>
          </p:nvSpPr>
          <p:spPr>
            <a:xfrm>
              <a:off x="8719961"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1"/>
            <p:cNvSpPr/>
            <p:nvPr/>
          </p:nvSpPr>
          <p:spPr>
            <a:xfrm>
              <a:off x="8711735"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1"/>
            <p:cNvSpPr/>
            <p:nvPr/>
          </p:nvSpPr>
          <p:spPr>
            <a:xfrm>
              <a:off x="8719961"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1"/>
            <p:cNvSpPr/>
            <p:nvPr/>
          </p:nvSpPr>
          <p:spPr>
            <a:xfrm>
              <a:off x="8719961"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1"/>
            <p:cNvSpPr/>
            <p:nvPr/>
          </p:nvSpPr>
          <p:spPr>
            <a:xfrm>
              <a:off x="8711735"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1"/>
            <p:cNvSpPr/>
            <p:nvPr/>
          </p:nvSpPr>
          <p:spPr>
            <a:xfrm>
              <a:off x="8719961"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1"/>
            <p:cNvSpPr/>
            <p:nvPr/>
          </p:nvSpPr>
          <p:spPr>
            <a:xfrm>
              <a:off x="8711735"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1"/>
            <p:cNvSpPr/>
            <p:nvPr/>
          </p:nvSpPr>
          <p:spPr>
            <a:xfrm>
              <a:off x="8719961"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1"/>
            <p:cNvSpPr/>
            <p:nvPr/>
          </p:nvSpPr>
          <p:spPr>
            <a:xfrm>
              <a:off x="8711735"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1"/>
            <p:cNvSpPr/>
            <p:nvPr/>
          </p:nvSpPr>
          <p:spPr>
            <a:xfrm>
              <a:off x="8719961"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1"/>
            <p:cNvSpPr/>
            <p:nvPr/>
          </p:nvSpPr>
          <p:spPr>
            <a:xfrm>
              <a:off x="8711735"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1"/>
            <p:cNvSpPr/>
            <p:nvPr/>
          </p:nvSpPr>
          <p:spPr>
            <a:xfrm>
              <a:off x="8711735"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1"/>
            <p:cNvSpPr/>
            <p:nvPr/>
          </p:nvSpPr>
          <p:spPr>
            <a:xfrm>
              <a:off x="8719961"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1"/>
            <p:cNvSpPr/>
            <p:nvPr/>
          </p:nvSpPr>
          <p:spPr>
            <a:xfrm>
              <a:off x="8711735"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1"/>
            <p:cNvSpPr/>
            <p:nvPr/>
          </p:nvSpPr>
          <p:spPr>
            <a:xfrm>
              <a:off x="8711735"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1"/>
            <p:cNvSpPr/>
            <p:nvPr/>
          </p:nvSpPr>
          <p:spPr>
            <a:xfrm>
              <a:off x="8711735"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1"/>
            <p:cNvSpPr/>
            <p:nvPr/>
          </p:nvSpPr>
          <p:spPr>
            <a:xfrm>
              <a:off x="8719961"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1"/>
            <p:cNvSpPr/>
            <p:nvPr/>
          </p:nvSpPr>
          <p:spPr>
            <a:xfrm>
              <a:off x="8719961"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1"/>
            <p:cNvSpPr/>
            <p:nvPr/>
          </p:nvSpPr>
          <p:spPr>
            <a:xfrm>
              <a:off x="8719961"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1"/>
            <p:cNvSpPr/>
            <p:nvPr/>
          </p:nvSpPr>
          <p:spPr>
            <a:xfrm>
              <a:off x="8711735"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1"/>
            <p:cNvSpPr/>
            <p:nvPr/>
          </p:nvSpPr>
          <p:spPr>
            <a:xfrm>
              <a:off x="8719961"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1"/>
            <p:cNvSpPr/>
            <p:nvPr/>
          </p:nvSpPr>
          <p:spPr>
            <a:xfrm>
              <a:off x="8711735"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1"/>
            <p:cNvSpPr/>
            <p:nvPr/>
          </p:nvSpPr>
          <p:spPr>
            <a:xfrm>
              <a:off x="8719961"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1"/>
            <p:cNvSpPr/>
            <p:nvPr/>
          </p:nvSpPr>
          <p:spPr>
            <a:xfrm>
              <a:off x="8711735"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1"/>
            <p:cNvSpPr/>
            <p:nvPr/>
          </p:nvSpPr>
          <p:spPr>
            <a:xfrm>
              <a:off x="11914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1"/>
            <p:cNvSpPr/>
            <p:nvPr/>
          </p:nvSpPr>
          <p:spPr>
            <a:xfrm>
              <a:off x="11914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1"/>
            <p:cNvSpPr/>
            <p:nvPr/>
          </p:nvSpPr>
          <p:spPr>
            <a:xfrm>
              <a:off x="11914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1"/>
            <p:cNvSpPr/>
            <p:nvPr/>
          </p:nvSpPr>
          <p:spPr>
            <a:xfrm>
              <a:off x="119145"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1"/>
            <p:cNvSpPr/>
            <p:nvPr/>
          </p:nvSpPr>
          <p:spPr>
            <a:xfrm>
              <a:off x="110918"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1"/>
            <p:cNvSpPr/>
            <p:nvPr/>
          </p:nvSpPr>
          <p:spPr>
            <a:xfrm>
              <a:off x="110918"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1"/>
            <p:cNvSpPr/>
            <p:nvPr/>
          </p:nvSpPr>
          <p:spPr>
            <a:xfrm>
              <a:off x="119145"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1"/>
            <p:cNvSpPr/>
            <p:nvPr/>
          </p:nvSpPr>
          <p:spPr>
            <a:xfrm>
              <a:off x="110918"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1"/>
            <p:cNvSpPr/>
            <p:nvPr/>
          </p:nvSpPr>
          <p:spPr>
            <a:xfrm>
              <a:off x="119145"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1"/>
            <p:cNvSpPr/>
            <p:nvPr/>
          </p:nvSpPr>
          <p:spPr>
            <a:xfrm>
              <a:off x="110918"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1"/>
            <p:cNvSpPr/>
            <p:nvPr/>
          </p:nvSpPr>
          <p:spPr>
            <a:xfrm>
              <a:off x="119145"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1"/>
            <p:cNvSpPr/>
            <p:nvPr/>
          </p:nvSpPr>
          <p:spPr>
            <a:xfrm>
              <a:off x="110918"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1"/>
            <p:cNvSpPr/>
            <p:nvPr/>
          </p:nvSpPr>
          <p:spPr>
            <a:xfrm>
              <a:off x="119145"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1"/>
            <p:cNvSpPr/>
            <p:nvPr/>
          </p:nvSpPr>
          <p:spPr>
            <a:xfrm>
              <a:off x="110918"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1"/>
            <p:cNvSpPr/>
            <p:nvPr/>
          </p:nvSpPr>
          <p:spPr>
            <a:xfrm>
              <a:off x="119145"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1"/>
            <p:cNvSpPr/>
            <p:nvPr/>
          </p:nvSpPr>
          <p:spPr>
            <a:xfrm>
              <a:off x="119145"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1"/>
            <p:cNvSpPr/>
            <p:nvPr/>
          </p:nvSpPr>
          <p:spPr>
            <a:xfrm>
              <a:off x="110918"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1"/>
            <p:cNvSpPr/>
            <p:nvPr/>
          </p:nvSpPr>
          <p:spPr>
            <a:xfrm>
              <a:off x="110918"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1"/>
            <p:cNvSpPr/>
            <p:nvPr/>
          </p:nvSpPr>
          <p:spPr>
            <a:xfrm>
              <a:off x="119145"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1"/>
            <p:cNvSpPr/>
            <p:nvPr/>
          </p:nvSpPr>
          <p:spPr>
            <a:xfrm>
              <a:off x="110918"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1"/>
            <p:cNvSpPr/>
            <p:nvPr/>
          </p:nvSpPr>
          <p:spPr>
            <a:xfrm>
              <a:off x="119145"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1"/>
            <p:cNvSpPr/>
            <p:nvPr/>
          </p:nvSpPr>
          <p:spPr>
            <a:xfrm>
              <a:off x="119145"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1"/>
            <p:cNvSpPr/>
            <p:nvPr/>
          </p:nvSpPr>
          <p:spPr>
            <a:xfrm>
              <a:off x="110918"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1"/>
            <p:cNvSpPr/>
            <p:nvPr/>
          </p:nvSpPr>
          <p:spPr>
            <a:xfrm>
              <a:off x="110918"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1"/>
            <p:cNvSpPr/>
            <p:nvPr/>
          </p:nvSpPr>
          <p:spPr>
            <a:xfrm>
              <a:off x="110918"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1"/>
            <p:cNvSpPr/>
            <p:nvPr/>
          </p:nvSpPr>
          <p:spPr>
            <a:xfrm>
              <a:off x="119145"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1"/>
            <p:cNvSpPr/>
            <p:nvPr/>
          </p:nvSpPr>
          <p:spPr>
            <a:xfrm>
              <a:off x="119145"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1"/>
            <p:cNvSpPr/>
            <p:nvPr/>
          </p:nvSpPr>
          <p:spPr>
            <a:xfrm>
              <a:off x="119145"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1"/>
            <p:cNvSpPr/>
            <p:nvPr/>
          </p:nvSpPr>
          <p:spPr>
            <a:xfrm>
              <a:off x="110918"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1"/>
            <p:cNvSpPr/>
            <p:nvPr/>
          </p:nvSpPr>
          <p:spPr>
            <a:xfrm>
              <a:off x="119145"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1"/>
            <p:cNvSpPr/>
            <p:nvPr/>
          </p:nvSpPr>
          <p:spPr>
            <a:xfrm>
              <a:off x="110918"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1"/>
            <p:cNvSpPr/>
            <p:nvPr/>
          </p:nvSpPr>
          <p:spPr>
            <a:xfrm>
              <a:off x="119145"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1"/>
            <p:cNvSpPr/>
            <p:nvPr/>
          </p:nvSpPr>
          <p:spPr>
            <a:xfrm>
              <a:off x="110918"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1"/>
            <p:cNvSpPr/>
            <p:nvPr/>
          </p:nvSpPr>
          <p:spPr>
            <a:xfrm>
              <a:off x="119145"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1"/>
            <p:cNvSpPr/>
            <p:nvPr/>
          </p:nvSpPr>
          <p:spPr>
            <a:xfrm>
              <a:off x="173211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1"/>
            <p:cNvSpPr/>
            <p:nvPr/>
          </p:nvSpPr>
          <p:spPr>
            <a:xfrm>
              <a:off x="173211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1"/>
            <p:cNvSpPr/>
            <p:nvPr/>
          </p:nvSpPr>
          <p:spPr>
            <a:xfrm>
              <a:off x="1732111"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1"/>
            <p:cNvSpPr/>
            <p:nvPr/>
          </p:nvSpPr>
          <p:spPr>
            <a:xfrm>
              <a:off x="1732111"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1"/>
            <p:cNvSpPr/>
            <p:nvPr/>
          </p:nvSpPr>
          <p:spPr>
            <a:xfrm>
              <a:off x="1723884"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1"/>
            <p:cNvSpPr/>
            <p:nvPr/>
          </p:nvSpPr>
          <p:spPr>
            <a:xfrm>
              <a:off x="1723884"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1"/>
            <p:cNvSpPr/>
            <p:nvPr/>
          </p:nvSpPr>
          <p:spPr>
            <a:xfrm>
              <a:off x="1732111"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1"/>
            <p:cNvSpPr/>
            <p:nvPr/>
          </p:nvSpPr>
          <p:spPr>
            <a:xfrm>
              <a:off x="1723884"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1"/>
            <p:cNvSpPr/>
            <p:nvPr/>
          </p:nvSpPr>
          <p:spPr>
            <a:xfrm>
              <a:off x="1732111"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1"/>
            <p:cNvSpPr/>
            <p:nvPr/>
          </p:nvSpPr>
          <p:spPr>
            <a:xfrm>
              <a:off x="1723884"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1"/>
            <p:cNvSpPr/>
            <p:nvPr/>
          </p:nvSpPr>
          <p:spPr>
            <a:xfrm>
              <a:off x="1732111"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1"/>
            <p:cNvSpPr/>
            <p:nvPr/>
          </p:nvSpPr>
          <p:spPr>
            <a:xfrm>
              <a:off x="1723884"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1"/>
            <p:cNvSpPr/>
            <p:nvPr/>
          </p:nvSpPr>
          <p:spPr>
            <a:xfrm>
              <a:off x="2000998"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1"/>
            <p:cNvSpPr/>
            <p:nvPr/>
          </p:nvSpPr>
          <p:spPr>
            <a:xfrm>
              <a:off x="2000998"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1"/>
            <p:cNvSpPr/>
            <p:nvPr/>
          </p:nvSpPr>
          <p:spPr>
            <a:xfrm>
              <a:off x="2000998"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1"/>
            <p:cNvSpPr/>
            <p:nvPr/>
          </p:nvSpPr>
          <p:spPr>
            <a:xfrm>
              <a:off x="2000998"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1"/>
            <p:cNvSpPr/>
            <p:nvPr/>
          </p:nvSpPr>
          <p:spPr>
            <a:xfrm>
              <a:off x="1992771"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1"/>
            <p:cNvSpPr/>
            <p:nvPr/>
          </p:nvSpPr>
          <p:spPr>
            <a:xfrm>
              <a:off x="1992771"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1"/>
            <p:cNvSpPr/>
            <p:nvPr/>
          </p:nvSpPr>
          <p:spPr>
            <a:xfrm>
              <a:off x="2000998"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1"/>
            <p:cNvSpPr/>
            <p:nvPr/>
          </p:nvSpPr>
          <p:spPr>
            <a:xfrm>
              <a:off x="1992771"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1"/>
            <p:cNvSpPr/>
            <p:nvPr/>
          </p:nvSpPr>
          <p:spPr>
            <a:xfrm>
              <a:off x="2000998"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1"/>
            <p:cNvSpPr/>
            <p:nvPr/>
          </p:nvSpPr>
          <p:spPr>
            <a:xfrm>
              <a:off x="1992771"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1"/>
            <p:cNvSpPr/>
            <p:nvPr/>
          </p:nvSpPr>
          <p:spPr>
            <a:xfrm>
              <a:off x="2270005"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1"/>
            <p:cNvSpPr/>
            <p:nvPr/>
          </p:nvSpPr>
          <p:spPr>
            <a:xfrm>
              <a:off x="2270005"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1"/>
            <p:cNvSpPr/>
            <p:nvPr/>
          </p:nvSpPr>
          <p:spPr>
            <a:xfrm>
              <a:off x="2270005"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1"/>
            <p:cNvSpPr/>
            <p:nvPr/>
          </p:nvSpPr>
          <p:spPr>
            <a:xfrm>
              <a:off x="2270005"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1"/>
            <p:cNvSpPr/>
            <p:nvPr/>
          </p:nvSpPr>
          <p:spPr>
            <a:xfrm>
              <a:off x="2261659"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1"/>
            <p:cNvSpPr/>
            <p:nvPr/>
          </p:nvSpPr>
          <p:spPr>
            <a:xfrm>
              <a:off x="2261659"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1"/>
            <p:cNvSpPr/>
            <p:nvPr/>
          </p:nvSpPr>
          <p:spPr>
            <a:xfrm>
              <a:off x="2270005"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1"/>
            <p:cNvSpPr/>
            <p:nvPr/>
          </p:nvSpPr>
          <p:spPr>
            <a:xfrm>
              <a:off x="2261659"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1"/>
            <p:cNvSpPr/>
            <p:nvPr/>
          </p:nvSpPr>
          <p:spPr>
            <a:xfrm>
              <a:off x="2270005"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1"/>
            <p:cNvSpPr/>
            <p:nvPr/>
          </p:nvSpPr>
          <p:spPr>
            <a:xfrm>
              <a:off x="2261659" y="1300979"/>
              <a:ext cx="53414" cy="80955"/>
            </a:xfrm>
            <a:custGeom>
              <a:rect b="b" l="l" r="r" t="t"/>
              <a:pathLst>
                <a:path extrusionOk="0" h="679" w="448">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1"/>
            <p:cNvSpPr/>
            <p:nvPr/>
          </p:nvSpPr>
          <p:spPr>
            <a:xfrm>
              <a:off x="388213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1"/>
            <p:cNvSpPr/>
            <p:nvPr/>
          </p:nvSpPr>
          <p:spPr>
            <a:xfrm>
              <a:off x="388213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1"/>
            <p:cNvSpPr/>
            <p:nvPr/>
          </p:nvSpPr>
          <p:spPr>
            <a:xfrm>
              <a:off x="3882136"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1"/>
            <p:cNvSpPr/>
            <p:nvPr/>
          </p:nvSpPr>
          <p:spPr>
            <a:xfrm>
              <a:off x="4956851"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1"/>
            <p:cNvSpPr/>
            <p:nvPr/>
          </p:nvSpPr>
          <p:spPr>
            <a:xfrm>
              <a:off x="495685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1"/>
            <p:cNvSpPr/>
            <p:nvPr/>
          </p:nvSpPr>
          <p:spPr>
            <a:xfrm>
              <a:off x="656681"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1"/>
            <p:cNvSpPr/>
            <p:nvPr/>
          </p:nvSpPr>
          <p:spPr>
            <a:xfrm>
              <a:off x="656681"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1"/>
            <p:cNvSpPr/>
            <p:nvPr/>
          </p:nvSpPr>
          <p:spPr>
            <a:xfrm>
              <a:off x="656681"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1"/>
            <p:cNvSpPr/>
            <p:nvPr/>
          </p:nvSpPr>
          <p:spPr>
            <a:xfrm>
              <a:off x="656681"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1"/>
            <p:cNvSpPr/>
            <p:nvPr/>
          </p:nvSpPr>
          <p:spPr>
            <a:xfrm>
              <a:off x="648454"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1"/>
            <p:cNvSpPr/>
            <p:nvPr/>
          </p:nvSpPr>
          <p:spPr>
            <a:xfrm>
              <a:off x="648454"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1"/>
            <p:cNvSpPr/>
            <p:nvPr/>
          </p:nvSpPr>
          <p:spPr>
            <a:xfrm>
              <a:off x="656681"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1"/>
            <p:cNvSpPr/>
            <p:nvPr/>
          </p:nvSpPr>
          <p:spPr>
            <a:xfrm>
              <a:off x="648454"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1"/>
            <p:cNvSpPr/>
            <p:nvPr/>
          </p:nvSpPr>
          <p:spPr>
            <a:xfrm>
              <a:off x="656681"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1"/>
            <p:cNvSpPr/>
            <p:nvPr/>
          </p:nvSpPr>
          <p:spPr>
            <a:xfrm>
              <a:off x="648454"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1"/>
            <p:cNvSpPr/>
            <p:nvPr/>
          </p:nvSpPr>
          <p:spPr>
            <a:xfrm>
              <a:off x="656681"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1"/>
            <p:cNvSpPr/>
            <p:nvPr/>
          </p:nvSpPr>
          <p:spPr>
            <a:xfrm>
              <a:off x="648454"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1"/>
            <p:cNvSpPr/>
            <p:nvPr/>
          </p:nvSpPr>
          <p:spPr>
            <a:xfrm>
              <a:off x="656681" y="1736397"/>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1"/>
            <p:cNvSpPr/>
            <p:nvPr/>
          </p:nvSpPr>
          <p:spPr>
            <a:xfrm>
              <a:off x="648454" y="1879709"/>
              <a:ext cx="53414" cy="80955"/>
            </a:xfrm>
            <a:custGeom>
              <a:rect b="b" l="l" r="r" t="t"/>
              <a:pathLst>
                <a:path extrusionOk="0" h="679" w="448">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1"/>
            <p:cNvSpPr/>
            <p:nvPr/>
          </p:nvSpPr>
          <p:spPr>
            <a:xfrm>
              <a:off x="656681" y="202576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1"/>
            <p:cNvSpPr/>
            <p:nvPr/>
          </p:nvSpPr>
          <p:spPr>
            <a:xfrm>
              <a:off x="656681" y="2169909"/>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1"/>
            <p:cNvSpPr/>
            <p:nvPr/>
          </p:nvSpPr>
          <p:spPr>
            <a:xfrm>
              <a:off x="648454" y="2313220"/>
              <a:ext cx="53414" cy="80955"/>
            </a:xfrm>
            <a:custGeom>
              <a:rect b="b" l="l" r="r" t="t"/>
              <a:pathLst>
                <a:path extrusionOk="0" h="679" w="448">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1"/>
            <p:cNvSpPr/>
            <p:nvPr/>
          </p:nvSpPr>
          <p:spPr>
            <a:xfrm>
              <a:off x="648454" y="2458439"/>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1"/>
            <p:cNvSpPr/>
            <p:nvPr/>
          </p:nvSpPr>
          <p:spPr>
            <a:xfrm>
              <a:off x="656681" y="260449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1"/>
            <p:cNvSpPr/>
            <p:nvPr/>
          </p:nvSpPr>
          <p:spPr>
            <a:xfrm>
              <a:off x="648454" y="274780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1"/>
            <p:cNvSpPr/>
            <p:nvPr/>
          </p:nvSpPr>
          <p:spPr>
            <a:xfrm>
              <a:off x="656681" y="2893858"/>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1"/>
            <p:cNvSpPr/>
            <p:nvPr/>
          </p:nvSpPr>
          <p:spPr>
            <a:xfrm>
              <a:off x="656681" y="303812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1"/>
            <p:cNvSpPr/>
            <p:nvPr/>
          </p:nvSpPr>
          <p:spPr>
            <a:xfrm>
              <a:off x="648454" y="3181315"/>
              <a:ext cx="53414" cy="81075"/>
            </a:xfrm>
            <a:custGeom>
              <a:rect b="b" l="l" r="r" t="t"/>
              <a:pathLst>
                <a:path extrusionOk="0" h="680" w="448">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1"/>
            <p:cNvSpPr/>
            <p:nvPr/>
          </p:nvSpPr>
          <p:spPr>
            <a:xfrm>
              <a:off x="648454" y="3326535"/>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1"/>
            <p:cNvSpPr/>
            <p:nvPr/>
          </p:nvSpPr>
          <p:spPr>
            <a:xfrm>
              <a:off x="648454" y="3470800"/>
              <a:ext cx="53414" cy="80955"/>
            </a:xfrm>
            <a:custGeom>
              <a:rect b="b" l="l" r="r" t="t"/>
              <a:pathLst>
                <a:path extrusionOk="0" h="679" w="448">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1"/>
            <p:cNvSpPr/>
            <p:nvPr/>
          </p:nvSpPr>
          <p:spPr>
            <a:xfrm>
              <a:off x="656681" y="361685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1"/>
            <p:cNvSpPr/>
            <p:nvPr/>
          </p:nvSpPr>
          <p:spPr>
            <a:xfrm>
              <a:off x="656681" y="376195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1"/>
            <p:cNvSpPr/>
            <p:nvPr/>
          </p:nvSpPr>
          <p:spPr>
            <a:xfrm>
              <a:off x="656681" y="3906219"/>
              <a:ext cx="26826" cy="78213"/>
            </a:xfrm>
            <a:custGeom>
              <a:rect b="b" l="l" r="r" t="t"/>
              <a:pathLst>
                <a:path extrusionOk="0" h="656"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1"/>
            <p:cNvSpPr/>
            <p:nvPr/>
          </p:nvSpPr>
          <p:spPr>
            <a:xfrm>
              <a:off x="648454" y="404953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1"/>
            <p:cNvSpPr/>
            <p:nvPr/>
          </p:nvSpPr>
          <p:spPr>
            <a:xfrm>
              <a:off x="656681" y="419558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1"/>
            <p:cNvSpPr/>
            <p:nvPr/>
          </p:nvSpPr>
          <p:spPr>
            <a:xfrm>
              <a:off x="648454" y="4338895"/>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1"/>
            <p:cNvSpPr/>
            <p:nvPr/>
          </p:nvSpPr>
          <p:spPr>
            <a:xfrm>
              <a:off x="656681" y="4484949"/>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1"/>
            <p:cNvSpPr/>
            <p:nvPr/>
          </p:nvSpPr>
          <p:spPr>
            <a:xfrm>
              <a:off x="648454" y="462826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1"/>
            <p:cNvSpPr/>
            <p:nvPr/>
          </p:nvSpPr>
          <p:spPr>
            <a:xfrm>
              <a:off x="656681" y="477431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1"/>
            <p:cNvSpPr/>
            <p:nvPr/>
          </p:nvSpPr>
          <p:spPr>
            <a:xfrm>
              <a:off x="2807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1"/>
            <p:cNvSpPr/>
            <p:nvPr/>
          </p:nvSpPr>
          <p:spPr>
            <a:xfrm>
              <a:off x="2807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1"/>
            <p:cNvSpPr/>
            <p:nvPr/>
          </p:nvSpPr>
          <p:spPr>
            <a:xfrm>
              <a:off x="2807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1"/>
            <p:cNvSpPr/>
            <p:nvPr/>
          </p:nvSpPr>
          <p:spPr>
            <a:xfrm>
              <a:off x="2807660"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1"/>
            <p:cNvSpPr/>
            <p:nvPr/>
          </p:nvSpPr>
          <p:spPr>
            <a:xfrm>
              <a:off x="2799433"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1"/>
            <p:cNvSpPr/>
            <p:nvPr/>
          </p:nvSpPr>
          <p:spPr>
            <a:xfrm>
              <a:off x="2799433"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1"/>
            <p:cNvSpPr/>
            <p:nvPr/>
          </p:nvSpPr>
          <p:spPr>
            <a:xfrm>
              <a:off x="2807660"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1"/>
            <p:cNvSpPr/>
            <p:nvPr/>
          </p:nvSpPr>
          <p:spPr>
            <a:xfrm>
              <a:off x="2799433"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1"/>
            <p:cNvSpPr/>
            <p:nvPr/>
          </p:nvSpPr>
          <p:spPr>
            <a:xfrm>
              <a:off x="2807660"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1"/>
            <p:cNvSpPr/>
            <p:nvPr/>
          </p:nvSpPr>
          <p:spPr>
            <a:xfrm>
              <a:off x="2799433"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1"/>
            <p:cNvSpPr/>
            <p:nvPr/>
          </p:nvSpPr>
          <p:spPr>
            <a:xfrm>
              <a:off x="3344361"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1"/>
            <p:cNvSpPr/>
            <p:nvPr/>
          </p:nvSpPr>
          <p:spPr>
            <a:xfrm>
              <a:off x="3344361"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1"/>
            <p:cNvSpPr/>
            <p:nvPr/>
          </p:nvSpPr>
          <p:spPr>
            <a:xfrm>
              <a:off x="3344361"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1"/>
            <p:cNvSpPr/>
            <p:nvPr/>
          </p:nvSpPr>
          <p:spPr>
            <a:xfrm>
              <a:off x="3344361"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1"/>
            <p:cNvSpPr/>
            <p:nvPr/>
          </p:nvSpPr>
          <p:spPr>
            <a:xfrm>
              <a:off x="3336135"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1"/>
            <p:cNvSpPr/>
            <p:nvPr/>
          </p:nvSpPr>
          <p:spPr>
            <a:xfrm>
              <a:off x="3336135"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1"/>
            <p:cNvSpPr/>
            <p:nvPr/>
          </p:nvSpPr>
          <p:spPr>
            <a:xfrm>
              <a:off x="549450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1"/>
            <p:cNvSpPr/>
            <p:nvPr/>
          </p:nvSpPr>
          <p:spPr>
            <a:xfrm>
              <a:off x="549450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1"/>
            <p:cNvSpPr/>
            <p:nvPr/>
          </p:nvSpPr>
          <p:spPr>
            <a:xfrm>
              <a:off x="5494506"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1"/>
            <p:cNvSpPr/>
            <p:nvPr/>
          </p:nvSpPr>
          <p:spPr>
            <a:xfrm>
              <a:off x="5494506"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1"/>
            <p:cNvSpPr/>
            <p:nvPr/>
          </p:nvSpPr>
          <p:spPr>
            <a:xfrm>
              <a:off x="6032161"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1"/>
            <p:cNvSpPr/>
            <p:nvPr/>
          </p:nvSpPr>
          <p:spPr>
            <a:xfrm>
              <a:off x="6032161"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1"/>
            <p:cNvSpPr/>
            <p:nvPr/>
          </p:nvSpPr>
          <p:spPr>
            <a:xfrm>
              <a:off x="6032161"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1"/>
            <p:cNvSpPr/>
            <p:nvPr/>
          </p:nvSpPr>
          <p:spPr>
            <a:xfrm>
              <a:off x="6032161"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1"/>
            <p:cNvSpPr/>
            <p:nvPr/>
          </p:nvSpPr>
          <p:spPr>
            <a:xfrm>
              <a:off x="6023935"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1"/>
            <p:cNvSpPr/>
            <p:nvPr/>
          </p:nvSpPr>
          <p:spPr>
            <a:xfrm>
              <a:off x="6023935"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1"/>
            <p:cNvSpPr/>
            <p:nvPr/>
          </p:nvSpPr>
          <p:spPr>
            <a:xfrm>
              <a:off x="6032161"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1"/>
            <p:cNvSpPr/>
            <p:nvPr/>
          </p:nvSpPr>
          <p:spPr>
            <a:xfrm>
              <a:off x="6023935"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1"/>
            <p:cNvSpPr/>
            <p:nvPr/>
          </p:nvSpPr>
          <p:spPr>
            <a:xfrm>
              <a:off x="6032161"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1"/>
            <p:cNvSpPr/>
            <p:nvPr/>
          </p:nvSpPr>
          <p:spPr>
            <a:xfrm>
              <a:off x="6023935"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1"/>
            <p:cNvSpPr/>
            <p:nvPr/>
          </p:nvSpPr>
          <p:spPr>
            <a:xfrm>
              <a:off x="710783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1"/>
            <p:cNvSpPr/>
            <p:nvPr/>
          </p:nvSpPr>
          <p:spPr>
            <a:xfrm>
              <a:off x="710783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1"/>
            <p:cNvSpPr/>
            <p:nvPr/>
          </p:nvSpPr>
          <p:spPr>
            <a:xfrm>
              <a:off x="7107830"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1"/>
            <p:cNvSpPr/>
            <p:nvPr/>
          </p:nvSpPr>
          <p:spPr>
            <a:xfrm>
              <a:off x="7107830"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1"/>
            <p:cNvSpPr/>
            <p:nvPr/>
          </p:nvSpPr>
          <p:spPr>
            <a:xfrm>
              <a:off x="7099484"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1"/>
            <p:cNvSpPr/>
            <p:nvPr/>
          </p:nvSpPr>
          <p:spPr>
            <a:xfrm>
              <a:off x="7099484"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1"/>
            <p:cNvSpPr/>
            <p:nvPr/>
          </p:nvSpPr>
          <p:spPr>
            <a:xfrm>
              <a:off x="7107830"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1"/>
            <p:cNvSpPr/>
            <p:nvPr/>
          </p:nvSpPr>
          <p:spPr>
            <a:xfrm>
              <a:off x="7099484"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1"/>
            <p:cNvSpPr/>
            <p:nvPr/>
          </p:nvSpPr>
          <p:spPr>
            <a:xfrm>
              <a:off x="7107830"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1"/>
            <p:cNvSpPr/>
            <p:nvPr/>
          </p:nvSpPr>
          <p:spPr>
            <a:xfrm>
              <a:off x="7099484" y="1300979"/>
              <a:ext cx="53414" cy="80955"/>
            </a:xfrm>
            <a:custGeom>
              <a:rect b="b" l="l" r="r" t="t"/>
              <a:pathLst>
                <a:path extrusionOk="0" h="679" w="448">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1"/>
            <p:cNvSpPr/>
            <p:nvPr/>
          </p:nvSpPr>
          <p:spPr>
            <a:xfrm>
              <a:off x="7914253"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1"/>
            <p:cNvSpPr/>
            <p:nvPr/>
          </p:nvSpPr>
          <p:spPr>
            <a:xfrm>
              <a:off x="7914253"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1"/>
            <p:cNvSpPr/>
            <p:nvPr/>
          </p:nvSpPr>
          <p:spPr>
            <a:xfrm>
              <a:off x="7914253"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1"/>
            <p:cNvSpPr/>
            <p:nvPr/>
          </p:nvSpPr>
          <p:spPr>
            <a:xfrm>
              <a:off x="7914253"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1"/>
            <p:cNvSpPr/>
            <p:nvPr/>
          </p:nvSpPr>
          <p:spPr>
            <a:xfrm>
              <a:off x="7906027"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1"/>
            <p:cNvSpPr/>
            <p:nvPr/>
          </p:nvSpPr>
          <p:spPr>
            <a:xfrm>
              <a:off x="7906027"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1"/>
            <p:cNvSpPr/>
            <p:nvPr/>
          </p:nvSpPr>
          <p:spPr>
            <a:xfrm>
              <a:off x="7914253"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1"/>
            <p:cNvSpPr/>
            <p:nvPr/>
          </p:nvSpPr>
          <p:spPr>
            <a:xfrm>
              <a:off x="7906027"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1"/>
            <p:cNvSpPr/>
            <p:nvPr/>
          </p:nvSpPr>
          <p:spPr>
            <a:xfrm>
              <a:off x="7914253"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1"/>
            <p:cNvSpPr/>
            <p:nvPr/>
          </p:nvSpPr>
          <p:spPr>
            <a:xfrm>
              <a:off x="7906027"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1"/>
            <p:cNvSpPr/>
            <p:nvPr/>
          </p:nvSpPr>
          <p:spPr>
            <a:xfrm>
              <a:off x="7914253"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1"/>
            <p:cNvSpPr/>
            <p:nvPr/>
          </p:nvSpPr>
          <p:spPr>
            <a:xfrm>
              <a:off x="7906027"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1"/>
            <p:cNvSpPr/>
            <p:nvPr/>
          </p:nvSpPr>
          <p:spPr>
            <a:xfrm>
              <a:off x="7914253"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1"/>
            <p:cNvSpPr/>
            <p:nvPr/>
          </p:nvSpPr>
          <p:spPr>
            <a:xfrm>
              <a:off x="7906027" y="1879709"/>
              <a:ext cx="53414" cy="80955"/>
            </a:xfrm>
            <a:custGeom>
              <a:rect b="b" l="l" r="r" t="t"/>
              <a:pathLst>
                <a:path extrusionOk="0" h="679" w="448">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1"/>
            <p:cNvSpPr/>
            <p:nvPr/>
          </p:nvSpPr>
          <p:spPr>
            <a:xfrm>
              <a:off x="7914253"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1"/>
            <p:cNvSpPr/>
            <p:nvPr/>
          </p:nvSpPr>
          <p:spPr>
            <a:xfrm>
              <a:off x="7914253" y="2169909"/>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1"/>
            <p:cNvSpPr/>
            <p:nvPr/>
          </p:nvSpPr>
          <p:spPr>
            <a:xfrm>
              <a:off x="7906027" y="2313220"/>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1"/>
            <p:cNvSpPr/>
            <p:nvPr/>
          </p:nvSpPr>
          <p:spPr>
            <a:xfrm>
              <a:off x="7906027" y="245843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1"/>
            <p:cNvSpPr/>
            <p:nvPr/>
          </p:nvSpPr>
          <p:spPr>
            <a:xfrm>
              <a:off x="7914253" y="2604493"/>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1"/>
            <p:cNvSpPr/>
            <p:nvPr/>
          </p:nvSpPr>
          <p:spPr>
            <a:xfrm>
              <a:off x="7906027" y="274780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1"/>
            <p:cNvSpPr/>
            <p:nvPr/>
          </p:nvSpPr>
          <p:spPr>
            <a:xfrm>
              <a:off x="7914253" y="2893858"/>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1"/>
            <p:cNvSpPr/>
            <p:nvPr/>
          </p:nvSpPr>
          <p:spPr>
            <a:xfrm>
              <a:off x="7914253"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1"/>
            <p:cNvSpPr/>
            <p:nvPr/>
          </p:nvSpPr>
          <p:spPr>
            <a:xfrm>
              <a:off x="7906027" y="3181315"/>
              <a:ext cx="53414" cy="81075"/>
            </a:xfrm>
            <a:custGeom>
              <a:rect b="b" l="l" r="r" t="t"/>
              <a:pathLst>
                <a:path extrusionOk="0" h="680" w="448">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1"/>
            <p:cNvSpPr/>
            <p:nvPr/>
          </p:nvSpPr>
          <p:spPr>
            <a:xfrm>
              <a:off x="7906027"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1"/>
            <p:cNvSpPr/>
            <p:nvPr/>
          </p:nvSpPr>
          <p:spPr>
            <a:xfrm>
              <a:off x="7906027" y="3470800"/>
              <a:ext cx="53414" cy="80955"/>
            </a:xfrm>
            <a:custGeom>
              <a:rect b="b" l="l" r="r" t="t"/>
              <a:pathLst>
                <a:path extrusionOk="0" h="679" w="448">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1"/>
            <p:cNvSpPr/>
            <p:nvPr/>
          </p:nvSpPr>
          <p:spPr>
            <a:xfrm>
              <a:off x="7914253" y="361685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1"/>
            <p:cNvSpPr/>
            <p:nvPr/>
          </p:nvSpPr>
          <p:spPr>
            <a:xfrm>
              <a:off x="7914253" y="3761953"/>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1"/>
            <p:cNvSpPr/>
            <p:nvPr/>
          </p:nvSpPr>
          <p:spPr>
            <a:xfrm>
              <a:off x="89880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1"/>
            <p:cNvSpPr/>
            <p:nvPr/>
          </p:nvSpPr>
          <p:spPr>
            <a:xfrm>
              <a:off x="89880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1"/>
            <p:cNvSpPr/>
            <p:nvPr/>
          </p:nvSpPr>
          <p:spPr>
            <a:xfrm>
              <a:off x="89880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1"/>
            <p:cNvSpPr/>
            <p:nvPr/>
          </p:nvSpPr>
          <p:spPr>
            <a:xfrm>
              <a:off x="89880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1"/>
            <p:cNvSpPr/>
            <p:nvPr/>
          </p:nvSpPr>
          <p:spPr>
            <a:xfrm>
              <a:off x="898062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1"/>
            <p:cNvSpPr/>
            <p:nvPr/>
          </p:nvSpPr>
          <p:spPr>
            <a:xfrm>
              <a:off x="898062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1"/>
            <p:cNvSpPr/>
            <p:nvPr/>
          </p:nvSpPr>
          <p:spPr>
            <a:xfrm>
              <a:off x="898801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1"/>
            <p:cNvSpPr/>
            <p:nvPr/>
          </p:nvSpPr>
          <p:spPr>
            <a:xfrm>
              <a:off x="898062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1"/>
            <p:cNvSpPr/>
            <p:nvPr/>
          </p:nvSpPr>
          <p:spPr>
            <a:xfrm>
              <a:off x="898801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1"/>
            <p:cNvSpPr/>
            <p:nvPr/>
          </p:nvSpPr>
          <p:spPr>
            <a:xfrm>
              <a:off x="898062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1"/>
            <p:cNvSpPr/>
            <p:nvPr/>
          </p:nvSpPr>
          <p:spPr>
            <a:xfrm>
              <a:off x="898801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1"/>
            <p:cNvSpPr/>
            <p:nvPr/>
          </p:nvSpPr>
          <p:spPr>
            <a:xfrm>
              <a:off x="898062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1"/>
            <p:cNvSpPr/>
            <p:nvPr/>
          </p:nvSpPr>
          <p:spPr>
            <a:xfrm>
              <a:off x="898801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1"/>
            <p:cNvSpPr/>
            <p:nvPr/>
          </p:nvSpPr>
          <p:spPr>
            <a:xfrm>
              <a:off x="898062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1"/>
            <p:cNvSpPr/>
            <p:nvPr/>
          </p:nvSpPr>
          <p:spPr>
            <a:xfrm>
              <a:off x="898801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1"/>
            <p:cNvSpPr/>
            <p:nvPr/>
          </p:nvSpPr>
          <p:spPr>
            <a:xfrm>
              <a:off x="898801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1"/>
            <p:cNvSpPr/>
            <p:nvPr/>
          </p:nvSpPr>
          <p:spPr>
            <a:xfrm>
              <a:off x="898062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1"/>
            <p:cNvSpPr/>
            <p:nvPr/>
          </p:nvSpPr>
          <p:spPr>
            <a:xfrm>
              <a:off x="898062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1"/>
            <p:cNvSpPr/>
            <p:nvPr/>
          </p:nvSpPr>
          <p:spPr>
            <a:xfrm>
              <a:off x="898801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1"/>
            <p:cNvSpPr/>
            <p:nvPr/>
          </p:nvSpPr>
          <p:spPr>
            <a:xfrm>
              <a:off x="898062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1"/>
            <p:cNvSpPr/>
            <p:nvPr/>
          </p:nvSpPr>
          <p:spPr>
            <a:xfrm>
              <a:off x="898801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1"/>
            <p:cNvSpPr/>
            <p:nvPr/>
          </p:nvSpPr>
          <p:spPr>
            <a:xfrm>
              <a:off x="898801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1"/>
            <p:cNvSpPr/>
            <p:nvPr/>
          </p:nvSpPr>
          <p:spPr>
            <a:xfrm>
              <a:off x="898062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1"/>
            <p:cNvSpPr/>
            <p:nvPr/>
          </p:nvSpPr>
          <p:spPr>
            <a:xfrm>
              <a:off x="898062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1"/>
            <p:cNvSpPr/>
            <p:nvPr/>
          </p:nvSpPr>
          <p:spPr>
            <a:xfrm>
              <a:off x="898062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1"/>
            <p:cNvSpPr/>
            <p:nvPr/>
          </p:nvSpPr>
          <p:spPr>
            <a:xfrm>
              <a:off x="898801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1"/>
            <p:cNvSpPr/>
            <p:nvPr/>
          </p:nvSpPr>
          <p:spPr>
            <a:xfrm>
              <a:off x="898801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1"/>
            <p:cNvSpPr/>
            <p:nvPr/>
          </p:nvSpPr>
          <p:spPr>
            <a:xfrm>
              <a:off x="898801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1"/>
            <p:cNvSpPr/>
            <p:nvPr/>
          </p:nvSpPr>
          <p:spPr>
            <a:xfrm>
              <a:off x="898062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1"/>
            <p:cNvSpPr/>
            <p:nvPr/>
          </p:nvSpPr>
          <p:spPr>
            <a:xfrm>
              <a:off x="898801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1"/>
            <p:cNvSpPr/>
            <p:nvPr/>
          </p:nvSpPr>
          <p:spPr>
            <a:xfrm>
              <a:off x="898062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1"/>
            <p:cNvSpPr/>
            <p:nvPr/>
          </p:nvSpPr>
          <p:spPr>
            <a:xfrm>
              <a:off x="898801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1"/>
            <p:cNvSpPr/>
            <p:nvPr/>
          </p:nvSpPr>
          <p:spPr>
            <a:xfrm>
              <a:off x="898062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1"/>
            <p:cNvSpPr/>
            <p:nvPr/>
          </p:nvSpPr>
          <p:spPr>
            <a:xfrm>
              <a:off x="898801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1"/>
            <p:cNvSpPr/>
            <p:nvPr/>
          </p:nvSpPr>
          <p:spPr>
            <a:xfrm>
              <a:off x="4419911"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1"/>
            <p:cNvSpPr/>
            <p:nvPr/>
          </p:nvSpPr>
          <p:spPr>
            <a:xfrm>
              <a:off x="4419911"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1"/>
            <p:cNvSpPr/>
            <p:nvPr/>
          </p:nvSpPr>
          <p:spPr>
            <a:xfrm>
              <a:off x="6838823"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1"/>
            <p:cNvSpPr/>
            <p:nvPr/>
          </p:nvSpPr>
          <p:spPr>
            <a:xfrm>
              <a:off x="6838823"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1"/>
            <p:cNvSpPr/>
            <p:nvPr/>
          </p:nvSpPr>
          <p:spPr>
            <a:xfrm>
              <a:off x="6838823"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1"/>
            <p:cNvSpPr/>
            <p:nvPr/>
          </p:nvSpPr>
          <p:spPr>
            <a:xfrm>
              <a:off x="683059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1"/>
            <p:cNvSpPr/>
            <p:nvPr/>
          </p:nvSpPr>
          <p:spPr>
            <a:xfrm>
              <a:off x="683059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1"/>
            <p:cNvSpPr/>
            <p:nvPr/>
          </p:nvSpPr>
          <p:spPr>
            <a:xfrm>
              <a:off x="6838823"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1"/>
            <p:cNvSpPr/>
            <p:nvPr/>
          </p:nvSpPr>
          <p:spPr>
            <a:xfrm>
              <a:off x="683059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1"/>
            <p:cNvSpPr/>
            <p:nvPr/>
          </p:nvSpPr>
          <p:spPr>
            <a:xfrm>
              <a:off x="6838823"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1"/>
            <p:cNvSpPr/>
            <p:nvPr/>
          </p:nvSpPr>
          <p:spPr>
            <a:xfrm>
              <a:off x="683059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1"/>
            <p:cNvSpPr/>
            <p:nvPr/>
          </p:nvSpPr>
          <p:spPr>
            <a:xfrm>
              <a:off x="683059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1"/>
            <p:cNvSpPr/>
            <p:nvPr/>
          </p:nvSpPr>
          <p:spPr>
            <a:xfrm>
              <a:off x="4688917"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1"/>
            <p:cNvSpPr/>
            <p:nvPr/>
          </p:nvSpPr>
          <p:spPr>
            <a:xfrm>
              <a:off x="4688917"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1"/>
            <p:cNvSpPr/>
            <p:nvPr/>
          </p:nvSpPr>
          <p:spPr>
            <a:xfrm>
              <a:off x="5763393"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1"/>
            <p:cNvSpPr/>
            <p:nvPr/>
          </p:nvSpPr>
          <p:spPr>
            <a:xfrm>
              <a:off x="5763393"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1"/>
            <p:cNvSpPr/>
            <p:nvPr/>
          </p:nvSpPr>
          <p:spPr>
            <a:xfrm>
              <a:off x="5763393"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1"/>
            <p:cNvSpPr/>
            <p:nvPr/>
          </p:nvSpPr>
          <p:spPr>
            <a:xfrm>
              <a:off x="5755167"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1"/>
            <p:cNvSpPr/>
            <p:nvPr/>
          </p:nvSpPr>
          <p:spPr>
            <a:xfrm>
              <a:off x="5755167"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1"/>
            <p:cNvSpPr/>
            <p:nvPr/>
          </p:nvSpPr>
          <p:spPr>
            <a:xfrm>
              <a:off x="5763393"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1"/>
            <p:cNvSpPr/>
            <p:nvPr/>
          </p:nvSpPr>
          <p:spPr>
            <a:xfrm>
              <a:off x="73765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1"/>
            <p:cNvSpPr/>
            <p:nvPr/>
          </p:nvSpPr>
          <p:spPr>
            <a:xfrm>
              <a:off x="73765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1"/>
            <p:cNvSpPr/>
            <p:nvPr/>
          </p:nvSpPr>
          <p:spPr>
            <a:xfrm>
              <a:off x="73765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1"/>
            <p:cNvSpPr/>
            <p:nvPr/>
          </p:nvSpPr>
          <p:spPr>
            <a:xfrm>
              <a:off x="73683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1"/>
            <p:cNvSpPr/>
            <p:nvPr/>
          </p:nvSpPr>
          <p:spPr>
            <a:xfrm>
              <a:off x="73683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1"/>
            <p:cNvSpPr/>
            <p:nvPr/>
          </p:nvSpPr>
          <p:spPr>
            <a:xfrm>
              <a:off x="73765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1"/>
            <p:cNvSpPr/>
            <p:nvPr/>
          </p:nvSpPr>
          <p:spPr>
            <a:xfrm>
              <a:off x="73683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1"/>
            <p:cNvSpPr/>
            <p:nvPr/>
          </p:nvSpPr>
          <p:spPr>
            <a:xfrm>
              <a:off x="73765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1"/>
            <p:cNvSpPr/>
            <p:nvPr/>
          </p:nvSpPr>
          <p:spPr>
            <a:xfrm>
              <a:off x="73683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1"/>
            <p:cNvSpPr/>
            <p:nvPr/>
          </p:nvSpPr>
          <p:spPr>
            <a:xfrm>
              <a:off x="736837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1"/>
            <p:cNvSpPr/>
            <p:nvPr/>
          </p:nvSpPr>
          <p:spPr>
            <a:xfrm>
              <a:off x="3075593"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1"/>
            <p:cNvSpPr/>
            <p:nvPr/>
          </p:nvSpPr>
          <p:spPr>
            <a:xfrm>
              <a:off x="3075593"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1"/>
            <p:cNvSpPr/>
            <p:nvPr/>
          </p:nvSpPr>
          <p:spPr>
            <a:xfrm>
              <a:off x="3075593"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1"/>
            <p:cNvSpPr/>
            <p:nvPr/>
          </p:nvSpPr>
          <p:spPr>
            <a:xfrm>
              <a:off x="3075593"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1"/>
            <p:cNvSpPr/>
            <p:nvPr/>
          </p:nvSpPr>
          <p:spPr>
            <a:xfrm>
              <a:off x="3068201"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1"/>
            <p:cNvSpPr/>
            <p:nvPr/>
          </p:nvSpPr>
          <p:spPr>
            <a:xfrm>
              <a:off x="3068201"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1"/>
            <p:cNvSpPr/>
            <p:nvPr/>
          </p:nvSpPr>
          <p:spPr>
            <a:xfrm>
              <a:off x="3075593"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1"/>
            <p:cNvSpPr/>
            <p:nvPr/>
          </p:nvSpPr>
          <p:spPr>
            <a:xfrm>
              <a:off x="3068201"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1"/>
            <p:cNvSpPr/>
            <p:nvPr/>
          </p:nvSpPr>
          <p:spPr>
            <a:xfrm>
              <a:off x="3075593"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1"/>
            <p:cNvSpPr/>
            <p:nvPr/>
          </p:nvSpPr>
          <p:spPr>
            <a:xfrm>
              <a:off x="3068201"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1"/>
            <p:cNvSpPr/>
            <p:nvPr/>
          </p:nvSpPr>
          <p:spPr>
            <a:xfrm>
              <a:off x="361324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1"/>
            <p:cNvSpPr/>
            <p:nvPr/>
          </p:nvSpPr>
          <p:spPr>
            <a:xfrm>
              <a:off x="361324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1"/>
            <p:cNvSpPr/>
            <p:nvPr/>
          </p:nvSpPr>
          <p:spPr>
            <a:xfrm>
              <a:off x="361324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1"/>
            <p:cNvSpPr/>
            <p:nvPr/>
          </p:nvSpPr>
          <p:spPr>
            <a:xfrm>
              <a:off x="361324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1"/>
            <p:cNvSpPr/>
            <p:nvPr/>
          </p:nvSpPr>
          <p:spPr>
            <a:xfrm>
              <a:off x="36050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1"/>
            <p:cNvSpPr/>
            <p:nvPr/>
          </p:nvSpPr>
          <p:spPr>
            <a:xfrm>
              <a:off x="415102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1"/>
            <p:cNvSpPr/>
            <p:nvPr/>
          </p:nvSpPr>
          <p:spPr>
            <a:xfrm>
              <a:off x="415102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1"/>
            <p:cNvSpPr/>
            <p:nvPr/>
          </p:nvSpPr>
          <p:spPr>
            <a:xfrm>
              <a:off x="5225738"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1"/>
            <p:cNvSpPr/>
            <p:nvPr/>
          </p:nvSpPr>
          <p:spPr>
            <a:xfrm>
              <a:off x="5225738"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1"/>
            <p:cNvSpPr/>
            <p:nvPr/>
          </p:nvSpPr>
          <p:spPr>
            <a:xfrm>
              <a:off x="630104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1"/>
            <p:cNvSpPr/>
            <p:nvPr/>
          </p:nvSpPr>
          <p:spPr>
            <a:xfrm>
              <a:off x="630104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1"/>
            <p:cNvSpPr/>
            <p:nvPr/>
          </p:nvSpPr>
          <p:spPr>
            <a:xfrm>
              <a:off x="630104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1"/>
            <p:cNvSpPr/>
            <p:nvPr/>
          </p:nvSpPr>
          <p:spPr>
            <a:xfrm>
              <a:off x="630104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1"/>
            <p:cNvSpPr/>
            <p:nvPr/>
          </p:nvSpPr>
          <p:spPr>
            <a:xfrm>
              <a:off x="62928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1"/>
            <p:cNvSpPr/>
            <p:nvPr/>
          </p:nvSpPr>
          <p:spPr>
            <a:xfrm>
              <a:off x="62928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1"/>
            <p:cNvSpPr/>
            <p:nvPr/>
          </p:nvSpPr>
          <p:spPr>
            <a:xfrm>
              <a:off x="630104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1"/>
            <p:cNvSpPr/>
            <p:nvPr/>
          </p:nvSpPr>
          <p:spPr>
            <a:xfrm>
              <a:off x="629282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1"/>
            <p:cNvSpPr/>
            <p:nvPr/>
          </p:nvSpPr>
          <p:spPr>
            <a:xfrm>
              <a:off x="6301049"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1"/>
            <p:cNvSpPr/>
            <p:nvPr/>
          </p:nvSpPr>
          <p:spPr>
            <a:xfrm>
              <a:off x="6292822"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1"/>
            <p:cNvSpPr/>
            <p:nvPr/>
          </p:nvSpPr>
          <p:spPr>
            <a:xfrm>
              <a:off x="8182306"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1"/>
            <p:cNvSpPr/>
            <p:nvPr/>
          </p:nvSpPr>
          <p:spPr>
            <a:xfrm>
              <a:off x="8182306"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1"/>
            <p:cNvSpPr/>
            <p:nvPr/>
          </p:nvSpPr>
          <p:spPr>
            <a:xfrm>
              <a:off x="8182306"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1"/>
            <p:cNvSpPr/>
            <p:nvPr/>
          </p:nvSpPr>
          <p:spPr>
            <a:xfrm>
              <a:off x="8182306"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1"/>
            <p:cNvSpPr/>
            <p:nvPr/>
          </p:nvSpPr>
          <p:spPr>
            <a:xfrm>
              <a:off x="8174914"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1"/>
            <p:cNvSpPr/>
            <p:nvPr/>
          </p:nvSpPr>
          <p:spPr>
            <a:xfrm>
              <a:off x="8174914"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1"/>
            <p:cNvSpPr/>
            <p:nvPr/>
          </p:nvSpPr>
          <p:spPr>
            <a:xfrm>
              <a:off x="8182306"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1"/>
            <p:cNvSpPr/>
            <p:nvPr/>
          </p:nvSpPr>
          <p:spPr>
            <a:xfrm>
              <a:off x="8174914"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1"/>
            <p:cNvSpPr/>
            <p:nvPr/>
          </p:nvSpPr>
          <p:spPr>
            <a:xfrm>
              <a:off x="8182306"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1"/>
            <p:cNvSpPr/>
            <p:nvPr/>
          </p:nvSpPr>
          <p:spPr>
            <a:xfrm>
              <a:off x="8174914"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1"/>
            <p:cNvSpPr/>
            <p:nvPr/>
          </p:nvSpPr>
          <p:spPr>
            <a:xfrm>
              <a:off x="8182306"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1"/>
            <p:cNvSpPr/>
            <p:nvPr/>
          </p:nvSpPr>
          <p:spPr>
            <a:xfrm>
              <a:off x="8174914"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1"/>
            <p:cNvSpPr/>
            <p:nvPr/>
          </p:nvSpPr>
          <p:spPr>
            <a:xfrm>
              <a:off x="8182306"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1"/>
            <p:cNvSpPr/>
            <p:nvPr/>
          </p:nvSpPr>
          <p:spPr>
            <a:xfrm>
              <a:off x="8174914"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1"/>
            <p:cNvSpPr/>
            <p:nvPr/>
          </p:nvSpPr>
          <p:spPr>
            <a:xfrm>
              <a:off x="8182306"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1"/>
            <p:cNvSpPr/>
            <p:nvPr/>
          </p:nvSpPr>
          <p:spPr>
            <a:xfrm>
              <a:off x="8182306"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1"/>
            <p:cNvSpPr/>
            <p:nvPr/>
          </p:nvSpPr>
          <p:spPr>
            <a:xfrm>
              <a:off x="8174914"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1"/>
            <p:cNvSpPr/>
            <p:nvPr/>
          </p:nvSpPr>
          <p:spPr>
            <a:xfrm>
              <a:off x="8174914"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1"/>
            <p:cNvSpPr/>
            <p:nvPr/>
          </p:nvSpPr>
          <p:spPr>
            <a:xfrm>
              <a:off x="8182306"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1"/>
            <p:cNvSpPr/>
            <p:nvPr/>
          </p:nvSpPr>
          <p:spPr>
            <a:xfrm>
              <a:off x="8174914"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1"/>
            <p:cNvSpPr/>
            <p:nvPr/>
          </p:nvSpPr>
          <p:spPr>
            <a:xfrm>
              <a:off x="8182306"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1"/>
            <p:cNvSpPr/>
            <p:nvPr/>
          </p:nvSpPr>
          <p:spPr>
            <a:xfrm>
              <a:off x="8182306"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1"/>
            <p:cNvSpPr/>
            <p:nvPr/>
          </p:nvSpPr>
          <p:spPr>
            <a:xfrm>
              <a:off x="8174914"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1"/>
            <p:cNvSpPr/>
            <p:nvPr/>
          </p:nvSpPr>
          <p:spPr>
            <a:xfrm>
              <a:off x="8174914"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1"/>
            <p:cNvSpPr/>
            <p:nvPr/>
          </p:nvSpPr>
          <p:spPr>
            <a:xfrm>
              <a:off x="8174914"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1"/>
            <p:cNvSpPr/>
            <p:nvPr/>
          </p:nvSpPr>
          <p:spPr>
            <a:xfrm>
              <a:off x="8182306"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1"/>
            <p:cNvSpPr/>
            <p:nvPr/>
          </p:nvSpPr>
          <p:spPr>
            <a:xfrm>
              <a:off x="8182306"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1"/>
            <p:cNvSpPr/>
            <p:nvPr/>
          </p:nvSpPr>
          <p:spPr>
            <a:xfrm>
              <a:off x="8182306"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1"/>
            <p:cNvSpPr/>
            <p:nvPr/>
          </p:nvSpPr>
          <p:spPr>
            <a:xfrm>
              <a:off x="8174914"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1"/>
            <p:cNvSpPr/>
            <p:nvPr/>
          </p:nvSpPr>
          <p:spPr>
            <a:xfrm>
              <a:off x="2538773"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1"/>
            <p:cNvSpPr/>
            <p:nvPr/>
          </p:nvSpPr>
          <p:spPr>
            <a:xfrm>
              <a:off x="2538773"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1"/>
            <p:cNvSpPr/>
            <p:nvPr/>
          </p:nvSpPr>
          <p:spPr>
            <a:xfrm>
              <a:off x="2538773"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1"/>
            <p:cNvSpPr/>
            <p:nvPr/>
          </p:nvSpPr>
          <p:spPr>
            <a:xfrm>
              <a:off x="2538773"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1"/>
            <p:cNvSpPr/>
            <p:nvPr/>
          </p:nvSpPr>
          <p:spPr>
            <a:xfrm>
              <a:off x="2530546"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1"/>
            <p:cNvSpPr/>
            <p:nvPr/>
          </p:nvSpPr>
          <p:spPr>
            <a:xfrm>
              <a:off x="2530546"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1"/>
            <p:cNvSpPr/>
            <p:nvPr/>
          </p:nvSpPr>
          <p:spPr>
            <a:xfrm>
              <a:off x="2538773"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1"/>
            <p:cNvSpPr/>
            <p:nvPr/>
          </p:nvSpPr>
          <p:spPr>
            <a:xfrm>
              <a:off x="2530546"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1"/>
            <p:cNvSpPr/>
            <p:nvPr/>
          </p:nvSpPr>
          <p:spPr>
            <a:xfrm>
              <a:off x="2538773"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1"/>
            <p:cNvSpPr/>
            <p:nvPr/>
          </p:nvSpPr>
          <p:spPr>
            <a:xfrm>
              <a:off x="2530546"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3" name="Google Shape;3623;p11"/>
          <p:cNvSpPr txBox="1"/>
          <p:nvPr>
            <p:ph hasCustomPrompt="1" type="title"/>
          </p:nvPr>
        </p:nvSpPr>
        <p:spPr>
          <a:xfrm>
            <a:off x="1468050" y="1545048"/>
            <a:ext cx="6207900" cy="1444200"/>
          </a:xfrm>
          <a:prstGeom prst="rect">
            <a:avLst/>
          </a:prstGeom>
        </p:spPr>
        <p:txBody>
          <a:bodyPr anchorCtr="0" anchor="b" bIns="91425" lIns="91425" spcFirstLastPara="1" rIns="91425" wrap="square" tIns="91425">
            <a:noAutofit/>
          </a:bodyPr>
          <a:lstStyle>
            <a:lvl1pPr lvl="0" algn="ctr">
              <a:spcBef>
                <a:spcPts val="0"/>
              </a:spcBef>
              <a:spcAft>
                <a:spcPts val="0"/>
              </a:spcAft>
              <a:buSzPts val="8500"/>
              <a:buNone/>
              <a:defRPr sz="8500">
                <a:latin typeface="Rubik Black"/>
                <a:ea typeface="Rubik Black"/>
                <a:cs typeface="Rubik Black"/>
                <a:sym typeface="Rubik Black"/>
              </a:defRPr>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3624" name="Google Shape;3624;p11"/>
          <p:cNvSpPr txBox="1"/>
          <p:nvPr>
            <p:ph idx="1" type="subTitle"/>
          </p:nvPr>
        </p:nvSpPr>
        <p:spPr>
          <a:xfrm flipH="1">
            <a:off x="1468050" y="2942788"/>
            <a:ext cx="6207900" cy="47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700"/>
            </a:lvl1pPr>
            <a:lvl2pPr lvl="1" rtl="0" algn="ctr">
              <a:lnSpc>
                <a:spcPct val="100000"/>
              </a:lnSpc>
              <a:spcBef>
                <a:spcPts val="0"/>
              </a:spcBef>
              <a:spcAft>
                <a:spcPts val="0"/>
              </a:spcAft>
              <a:buNone/>
              <a:defRPr sz="1700"/>
            </a:lvl2pPr>
            <a:lvl3pPr lvl="2" rtl="0" algn="ctr">
              <a:lnSpc>
                <a:spcPct val="100000"/>
              </a:lnSpc>
              <a:spcBef>
                <a:spcPts val="0"/>
              </a:spcBef>
              <a:spcAft>
                <a:spcPts val="0"/>
              </a:spcAft>
              <a:buNone/>
              <a:defRPr sz="1700"/>
            </a:lvl3pPr>
            <a:lvl4pPr lvl="3" rtl="0" algn="ctr">
              <a:lnSpc>
                <a:spcPct val="100000"/>
              </a:lnSpc>
              <a:spcBef>
                <a:spcPts val="0"/>
              </a:spcBef>
              <a:spcAft>
                <a:spcPts val="0"/>
              </a:spcAft>
              <a:buNone/>
              <a:defRPr sz="1700"/>
            </a:lvl4pPr>
            <a:lvl5pPr lvl="4" rtl="0" algn="ctr">
              <a:lnSpc>
                <a:spcPct val="100000"/>
              </a:lnSpc>
              <a:spcBef>
                <a:spcPts val="0"/>
              </a:spcBef>
              <a:spcAft>
                <a:spcPts val="0"/>
              </a:spcAft>
              <a:buNone/>
              <a:defRPr sz="1700"/>
            </a:lvl5pPr>
            <a:lvl6pPr lvl="5" rtl="0" algn="ctr">
              <a:lnSpc>
                <a:spcPct val="100000"/>
              </a:lnSpc>
              <a:spcBef>
                <a:spcPts val="0"/>
              </a:spcBef>
              <a:spcAft>
                <a:spcPts val="0"/>
              </a:spcAft>
              <a:buNone/>
              <a:defRPr sz="1700"/>
            </a:lvl6pPr>
            <a:lvl7pPr lvl="6" rtl="0" algn="ctr">
              <a:lnSpc>
                <a:spcPct val="100000"/>
              </a:lnSpc>
              <a:spcBef>
                <a:spcPts val="0"/>
              </a:spcBef>
              <a:spcAft>
                <a:spcPts val="0"/>
              </a:spcAft>
              <a:buNone/>
              <a:defRPr sz="1700"/>
            </a:lvl7pPr>
            <a:lvl8pPr lvl="7" rtl="0" algn="ctr">
              <a:lnSpc>
                <a:spcPct val="100000"/>
              </a:lnSpc>
              <a:spcBef>
                <a:spcPts val="0"/>
              </a:spcBef>
              <a:spcAft>
                <a:spcPts val="0"/>
              </a:spcAft>
              <a:buNone/>
              <a:defRPr sz="1700"/>
            </a:lvl8pPr>
            <a:lvl9pPr lvl="8" rtl="0" algn="ctr">
              <a:lnSpc>
                <a:spcPct val="100000"/>
              </a:lnSpc>
              <a:spcBef>
                <a:spcPts val="0"/>
              </a:spcBef>
              <a:spcAft>
                <a:spcPts val="0"/>
              </a:spcAft>
              <a:buNone/>
              <a:defRPr sz="17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625" name="Shape 36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7_1_1">
    <p:spTree>
      <p:nvGrpSpPr>
        <p:cNvPr id="3626" name="Shape 3626"/>
        <p:cNvGrpSpPr/>
        <p:nvPr/>
      </p:nvGrpSpPr>
      <p:grpSpPr>
        <a:xfrm>
          <a:off x="0" y="0"/>
          <a:ext cx="0" cy="0"/>
          <a:chOff x="0" y="0"/>
          <a:chExt cx="0" cy="0"/>
        </a:xfrm>
      </p:grpSpPr>
      <p:grpSp>
        <p:nvGrpSpPr>
          <p:cNvPr id="3627" name="Google Shape;3627;p13"/>
          <p:cNvGrpSpPr/>
          <p:nvPr/>
        </p:nvGrpSpPr>
        <p:grpSpPr>
          <a:xfrm>
            <a:off x="189" y="52"/>
            <a:ext cx="9144013" cy="5143533"/>
            <a:chOff x="4088025" y="1324225"/>
            <a:chExt cx="1348575" cy="1101800"/>
          </a:xfrm>
        </p:grpSpPr>
        <p:sp>
          <p:nvSpPr>
            <p:cNvPr id="3628" name="Google Shape;3628;p13"/>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3"/>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3"/>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3"/>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3"/>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3"/>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3"/>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3"/>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3"/>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3"/>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3"/>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3"/>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3"/>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3"/>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3"/>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3"/>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3"/>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3"/>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3"/>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3"/>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3"/>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3"/>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3"/>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3"/>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3"/>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3"/>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3"/>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3"/>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3"/>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3"/>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3"/>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3"/>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3"/>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3"/>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3"/>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3"/>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3"/>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3"/>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3"/>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3"/>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3"/>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3"/>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3"/>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3"/>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3"/>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3"/>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3"/>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3"/>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3"/>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3"/>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8" name="Google Shape;3678;p13"/>
          <p:cNvGrpSpPr/>
          <p:nvPr/>
        </p:nvGrpSpPr>
        <p:grpSpPr>
          <a:xfrm>
            <a:off x="110918" y="206"/>
            <a:ext cx="8922164" cy="5143474"/>
            <a:chOff x="110918" y="206"/>
            <a:chExt cx="8922164" cy="5143474"/>
          </a:xfrm>
        </p:grpSpPr>
        <p:sp>
          <p:nvSpPr>
            <p:cNvPr id="3679" name="Google Shape;3679;p13"/>
            <p:cNvSpPr/>
            <p:nvPr/>
          </p:nvSpPr>
          <p:spPr>
            <a:xfrm>
              <a:off x="7977089"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3"/>
            <p:cNvSpPr/>
            <p:nvPr/>
          </p:nvSpPr>
          <p:spPr>
            <a:xfrm>
              <a:off x="7977089"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3"/>
            <p:cNvSpPr/>
            <p:nvPr/>
          </p:nvSpPr>
          <p:spPr>
            <a:xfrm>
              <a:off x="7977089"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3"/>
            <p:cNvSpPr/>
            <p:nvPr/>
          </p:nvSpPr>
          <p:spPr>
            <a:xfrm>
              <a:off x="7968862"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3"/>
            <p:cNvSpPr/>
            <p:nvPr/>
          </p:nvSpPr>
          <p:spPr>
            <a:xfrm>
              <a:off x="7968862"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3"/>
            <p:cNvSpPr/>
            <p:nvPr/>
          </p:nvSpPr>
          <p:spPr>
            <a:xfrm>
              <a:off x="7977089"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3"/>
            <p:cNvSpPr/>
            <p:nvPr/>
          </p:nvSpPr>
          <p:spPr>
            <a:xfrm>
              <a:off x="7968862"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3"/>
            <p:cNvSpPr/>
            <p:nvPr/>
          </p:nvSpPr>
          <p:spPr>
            <a:xfrm>
              <a:off x="7977089"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3"/>
            <p:cNvSpPr/>
            <p:nvPr/>
          </p:nvSpPr>
          <p:spPr>
            <a:xfrm>
              <a:off x="7968862"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3"/>
            <p:cNvSpPr/>
            <p:nvPr/>
          </p:nvSpPr>
          <p:spPr>
            <a:xfrm>
              <a:off x="8482611"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3"/>
            <p:cNvSpPr/>
            <p:nvPr/>
          </p:nvSpPr>
          <p:spPr>
            <a:xfrm>
              <a:off x="8482611"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3"/>
            <p:cNvSpPr/>
            <p:nvPr/>
          </p:nvSpPr>
          <p:spPr>
            <a:xfrm>
              <a:off x="8482611"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3"/>
            <p:cNvSpPr/>
            <p:nvPr/>
          </p:nvSpPr>
          <p:spPr>
            <a:xfrm>
              <a:off x="8474265"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3"/>
            <p:cNvSpPr/>
            <p:nvPr/>
          </p:nvSpPr>
          <p:spPr>
            <a:xfrm>
              <a:off x="8474265"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3"/>
            <p:cNvSpPr/>
            <p:nvPr/>
          </p:nvSpPr>
          <p:spPr>
            <a:xfrm>
              <a:off x="8482611"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3"/>
            <p:cNvSpPr/>
            <p:nvPr/>
          </p:nvSpPr>
          <p:spPr>
            <a:xfrm>
              <a:off x="8474265"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3"/>
            <p:cNvSpPr/>
            <p:nvPr/>
          </p:nvSpPr>
          <p:spPr>
            <a:xfrm>
              <a:off x="8482611"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3"/>
            <p:cNvSpPr/>
            <p:nvPr/>
          </p:nvSpPr>
          <p:spPr>
            <a:xfrm>
              <a:off x="8474265"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3"/>
            <p:cNvSpPr/>
            <p:nvPr/>
          </p:nvSpPr>
          <p:spPr>
            <a:xfrm>
              <a:off x="8474265"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3"/>
            <p:cNvSpPr/>
            <p:nvPr/>
          </p:nvSpPr>
          <p:spPr>
            <a:xfrm>
              <a:off x="8482611"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3"/>
            <p:cNvSpPr/>
            <p:nvPr/>
          </p:nvSpPr>
          <p:spPr>
            <a:xfrm>
              <a:off x="8482611"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3"/>
            <p:cNvSpPr/>
            <p:nvPr/>
          </p:nvSpPr>
          <p:spPr>
            <a:xfrm>
              <a:off x="8482611"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3"/>
            <p:cNvSpPr/>
            <p:nvPr/>
          </p:nvSpPr>
          <p:spPr>
            <a:xfrm>
              <a:off x="8474265" y="1879709"/>
              <a:ext cx="53414" cy="80955"/>
            </a:xfrm>
            <a:custGeom>
              <a:rect b="b" l="l" r="r" t="t"/>
              <a:pathLst>
                <a:path extrusionOk="0" h="679" w="448">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3"/>
            <p:cNvSpPr/>
            <p:nvPr/>
          </p:nvSpPr>
          <p:spPr>
            <a:xfrm>
              <a:off x="8482611"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3"/>
            <p:cNvSpPr/>
            <p:nvPr/>
          </p:nvSpPr>
          <p:spPr>
            <a:xfrm>
              <a:off x="8482611" y="217002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3"/>
            <p:cNvSpPr/>
            <p:nvPr/>
          </p:nvSpPr>
          <p:spPr>
            <a:xfrm>
              <a:off x="8474265" y="2313220"/>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3"/>
            <p:cNvSpPr/>
            <p:nvPr/>
          </p:nvSpPr>
          <p:spPr>
            <a:xfrm>
              <a:off x="8482611" y="245939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3"/>
            <p:cNvSpPr/>
            <p:nvPr/>
          </p:nvSpPr>
          <p:spPr>
            <a:xfrm>
              <a:off x="8474265" y="2602704"/>
              <a:ext cx="53414" cy="80955"/>
            </a:xfrm>
            <a:custGeom>
              <a:rect b="b" l="l" r="r" t="t"/>
              <a:pathLst>
                <a:path extrusionOk="0" h="679" w="448">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7" name="Google Shape;3707;p13"/>
            <p:cNvGrpSpPr/>
            <p:nvPr/>
          </p:nvGrpSpPr>
          <p:grpSpPr>
            <a:xfrm>
              <a:off x="8727026" y="206"/>
              <a:ext cx="53295" cy="5143474"/>
              <a:chOff x="1182396" y="206"/>
              <a:chExt cx="53295" cy="5143474"/>
            </a:xfrm>
          </p:grpSpPr>
          <p:sp>
            <p:nvSpPr>
              <p:cNvPr id="3708" name="Google Shape;3708;p13"/>
              <p:cNvSpPr/>
              <p:nvPr/>
            </p:nvSpPr>
            <p:spPr>
              <a:xfrm>
                <a:off x="119062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3"/>
              <p:cNvSpPr/>
              <p:nvPr/>
            </p:nvSpPr>
            <p:spPr>
              <a:xfrm>
                <a:off x="119062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3"/>
              <p:cNvSpPr/>
              <p:nvPr/>
            </p:nvSpPr>
            <p:spPr>
              <a:xfrm>
                <a:off x="1190623"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3"/>
              <p:cNvSpPr/>
              <p:nvPr/>
            </p:nvSpPr>
            <p:spPr>
              <a:xfrm>
                <a:off x="1182396"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3"/>
              <p:cNvSpPr/>
              <p:nvPr/>
            </p:nvSpPr>
            <p:spPr>
              <a:xfrm>
                <a:off x="1182396" y="57702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3"/>
              <p:cNvSpPr/>
              <p:nvPr/>
            </p:nvSpPr>
            <p:spPr>
              <a:xfrm>
                <a:off x="1190623"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3"/>
              <p:cNvSpPr/>
              <p:nvPr/>
            </p:nvSpPr>
            <p:spPr>
              <a:xfrm>
                <a:off x="1182396" y="866394"/>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3"/>
              <p:cNvSpPr/>
              <p:nvPr/>
            </p:nvSpPr>
            <p:spPr>
              <a:xfrm>
                <a:off x="1190623"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3"/>
              <p:cNvSpPr/>
              <p:nvPr/>
            </p:nvSpPr>
            <p:spPr>
              <a:xfrm>
                <a:off x="1182396" y="115575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3"/>
              <p:cNvSpPr/>
              <p:nvPr/>
            </p:nvSpPr>
            <p:spPr>
              <a:xfrm>
                <a:off x="1182396" y="1300979"/>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3"/>
              <p:cNvSpPr/>
              <p:nvPr/>
            </p:nvSpPr>
            <p:spPr>
              <a:xfrm>
                <a:off x="1190623"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3"/>
              <p:cNvSpPr/>
              <p:nvPr/>
            </p:nvSpPr>
            <p:spPr>
              <a:xfrm>
                <a:off x="1190623"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3"/>
              <p:cNvSpPr/>
              <p:nvPr/>
            </p:nvSpPr>
            <p:spPr>
              <a:xfrm>
                <a:off x="1190623"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3"/>
              <p:cNvSpPr/>
              <p:nvPr/>
            </p:nvSpPr>
            <p:spPr>
              <a:xfrm>
                <a:off x="1182396" y="1879709"/>
                <a:ext cx="53295" cy="80955"/>
              </a:xfrm>
              <a:custGeom>
                <a:rect b="b" l="l" r="r" t="t"/>
                <a:pathLst>
                  <a:path extrusionOk="0" h="679" w="447">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3"/>
              <p:cNvSpPr/>
              <p:nvPr/>
            </p:nvSpPr>
            <p:spPr>
              <a:xfrm>
                <a:off x="1190623"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3"/>
              <p:cNvSpPr/>
              <p:nvPr/>
            </p:nvSpPr>
            <p:spPr>
              <a:xfrm>
                <a:off x="1190623" y="217002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3"/>
              <p:cNvSpPr/>
              <p:nvPr/>
            </p:nvSpPr>
            <p:spPr>
              <a:xfrm>
                <a:off x="1182396" y="2313220"/>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3"/>
              <p:cNvSpPr/>
              <p:nvPr/>
            </p:nvSpPr>
            <p:spPr>
              <a:xfrm>
                <a:off x="1190623" y="245939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3"/>
              <p:cNvSpPr/>
              <p:nvPr/>
            </p:nvSpPr>
            <p:spPr>
              <a:xfrm>
                <a:off x="1182396" y="2602704"/>
                <a:ext cx="53295" cy="80955"/>
              </a:xfrm>
              <a:custGeom>
                <a:rect b="b" l="l" r="r" t="t"/>
                <a:pathLst>
                  <a:path extrusionOk="0" h="679" w="447">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3"/>
              <p:cNvSpPr/>
              <p:nvPr/>
            </p:nvSpPr>
            <p:spPr>
              <a:xfrm>
                <a:off x="1190623" y="274875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3"/>
              <p:cNvSpPr/>
              <p:nvPr/>
            </p:nvSpPr>
            <p:spPr>
              <a:xfrm>
                <a:off x="1182396" y="2892069"/>
                <a:ext cx="53295" cy="80955"/>
              </a:xfrm>
              <a:custGeom>
                <a:rect b="b" l="l" r="r" t="t"/>
                <a:pathLst>
                  <a:path extrusionOk="0" h="679" w="447">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3"/>
              <p:cNvSpPr/>
              <p:nvPr/>
            </p:nvSpPr>
            <p:spPr>
              <a:xfrm>
                <a:off x="1190623" y="303812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3"/>
              <p:cNvSpPr/>
              <p:nvPr/>
            </p:nvSpPr>
            <p:spPr>
              <a:xfrm>
                <a:off x="1182396" y="3181435"/>
                <a:ext cx="53295" cy="80955"/>
              </a:xfrm>
              <a:custGeom>
                <a:rect b="b" l="l" r="r" t="t"/>
                <a:pathLst>
                  <a:path extrusionOk="0" h="679" w="447">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3"/>
              <p:cNvSpPr/>
              <p:nvPr/>
            </p:nvSpPr>
            <p:spPr>
              <a:xfrm>
                <a:off x="1182396" y="3326535"/>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3"/>
              <p:cNvSpPr/>
              <p:nvPr/>
            </p:nvSpPr>
            <p:spPr>
              <a:xfrm>
                <a:off x="1190623" y="3472588"/>
                <a:ext cx="25872" cy="78213"/>
              </a:xfrm>
              <a:custGeom>
                <a:rect b="b" l="l" r="r" t="t"/>
                <a:pathLst>
                  <a:path extrusionOk="0" h="656" w="217">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3"/>
              <p:cNvSpPr/>
              <p:nvPr/>
            </p:nvSpPr>
            <p:spPr>
              <a:xfrm>
                <a:off x="1182396" y="3615900"/>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3"/>
              <p:cNvSpPr/>
              <p:nvPr/>
            </p:nvSpPr>
            <p:spPr>
              <a:xfrm>
                <a:off x="1182396" y="3760165"/>
                <a:ext cx="53295" cy="80955"/>
              </a:xfrm>
              <a:custGeom>
                <a:rect b="b" l="l" r="r" t="t"/>
                <a:pathLst>
                  <a:path extrusionOk="0" h="679" w="447">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3"/>
              <p:cNvSpPr/>
              <p:nvPr/>
            </p:nvSpPr>
            <p:spPr>
              <a:xfrm>
                <a:off x="1182396" y="3905265"/>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3"/>
              <p:cNvSpPr/>
              <p:nvPr/>
            </p:nvSpPr>
            <p:spPr>
              <a:xfrm>
                <a:off x="1190623" y="4051318"/>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3"/>
              <p:cNvSpPr/>
              <p:nvPr/>
            </p:nvSpPr>
            <p:spPr>
              <a:xfrm>
                <a:off x="1190623" y="4195584"/>
                <a:ext cx="25872" cy="78213"/>
              </a:xfrm>
              <a:custGeom>
                <a:rect b="b" l="l" r="r" t="t"/>
                <a:pathLst>
                  <a:path extrusionOk="0" h="656" w="217">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3"/>
              <p:cNvSpPr/>
              <p:nvPr/>
            </p:nvSpPr>
            <p:spPr>
              <a:xfrm>
                <a:off x="1190623" y="4340684"/>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3"/>
              <p:cNvSpPr/>
              <p:nvPr/>
            </p:nvSpPr>
            <p:spPr>
              <a:xfrm>
                <a:off x="1182396" y="4483995"/>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3"/>
              <p:cNvSpPr/>
              <p:nvPr/>
            </p:nvSpPr>
            <p:spPr>
              <a:xfrm>
                <a:off x="1190623" y="4630049"/>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3"/>
              <p:cNvSpPr/>
              <p:nvPr/>
            </p:nvSpPr>
            <p:spPr>
              <a:xfrm>
                <a:off x="1182396" y="4773360"/>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3"/>
              <p:cNvSpPr/>
              <p:nvPr/>
            </p:nvSpPr>
            <p:spPr>
              <a:xfrm>
                <a:off x="1190623" y="4919414"/>
                <a:ext cx="25872" cy="78213"/>
              </a:xfrm>
              <a:custGeom>
                <a:rect b="b" l="l" r="r" t="t"/>
                <a:pathLst>
                  <a:path extrusionOk="0" h="656" w="217">
                    <a:moveTo>
                      <a:pt x="139" y="1"/>
                    </a:moveTo>
                    <a:lnTo>
                      <a:pt x="0" y="78"/>
                    </a:lnTo>
                    <a:lnTo>
                      <a:pt x="16" y="139"/>
                    </a:lnTo>
                    <a:lnTo>
                      <a:pt x="131" y="78"/>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3"/>
              <p:cNvSpPr/>
              <p:nvPr/>
            </p:nvSpPr>
            <p:spPr>
              <a:xfrm>
                <a:off x="1182396" y="5062725"/>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40"/>
                    </a:cubicBezTo>
                    <a:cubicBezTo>
                      <a:pt x="85" y="162"/>
                      <a:pt x="146"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4" name="Google Shape;3744;p13"/>
            <p:cNvSpPr/>
            <p:nvPr/>
          </p:nvSpPr>
          <p:spPr>
            <a:xfrm>
              <a:off x="112911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3"/>
            <p:cNvSpPr/>
            <p:nvPr/>
          </p:nvSpPr>
          <p:spPr>
            <a:xfrm>
              <a:off x="112911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3"/>
            <p:cNvSpPr/>
            <p:nvPr/>
          </p:nvSpPr>
          <p:spPr>
            <a:xfrm>
              <a:off x="1129116"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3"/>
            <p:cNvSpPr/>
            <p:nvPr/>
          </p:nvSpPr>
          <p:spPr>
            <a:xfrm>
              <a:off x="1120890"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3"/>
            <p:cNvSpPr/>
            <p:nvPr/>
          </p:nvSpPr>
          <p:spPr>
            <a:xfrm>
              <a:off x="1120890"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3"/>
            <p:cNvSpPr/>
            <p:nvPr/>
          </p:nvSpPr>
          <p:spPr>
            <a:xfrm>
              <a:off x="1129116"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3"/>
            <p:cNvSpPr/>
            <p:nvPr/>
          </p:nvSpPr>
          <p:spPr>
            <a:xfrm>
              <a:off x="1120890"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3"/>
            <p:cNvSpPr/>
            <p:nvPr/>
          </p:nvSpPr>
          <p:spPr>
            <a:xfrm>
              <a:off x="1129116"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3"/>
            <p:cNvSpPr/>
            <p:nvPr/>
          </p:nvSpPr>
          <p:spPr>
            <a:xfrm>
              <a:off x="1120890"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3" name="Google Shape;3753;p13"/>
            <p:cNvGrpSpPr/>
            <p:nvPr/>
          </p:nvGrpSpPr>
          <p:grpSpPr>
            <a:xfrm>
              <a:off x="8979668" y="206"/>
              <a:ext cx="53414" cy="5143474"/>
              <a:chOff x="1418927" y="206"/>
              <a:chExt cx="53414" cy="5143474"/>
            </a:xfrm>
          </p:grpSpPr>
          <p:sp>
            <p:nvSpPr>
              <p:cNvPr id="3754" name="Google Shape;3754;p13"/>
              <p:cNvSpPr/>
              <p:nvPr/>
            </p:nvSpPr>
            <p:spPr>
              <a:xfrm>
                <a:off x="1427153"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3"/>
              <p:cNvSpPr/>
              <p:nvPr/>
            </p:nvSpPr>
            <p:spPr>
              <a:xfrm>
                <a:off x="1427153"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3"/>
              <p:cNvSpPr/>
              <p:nvPr/>
            </p:nvSpPr>
            <p:spPr>
              <a:xfrm>
                <a:off x="1427153"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3"/>
              <p:cNvSpPr/>
              <p:nvPr/>
            </p:nvSpPr>
            <p:spPr>
              <a:xfrm>
                <a:off x="141892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3"/>
              <p:cNvSpPr/>
              <p:nvPr/>
            </p:nvSpPr>
            <p:spPr>
              <a:xfrm>
                <a:off x="141892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3"/>
              <p:cNvSpPr/>
              <p:nvPr/>
            </p:nvSpPr>
            <p:spPr>
              <a:xfrm>
                <a:off x="1427153" y="72308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3"/>
              <p:cNvSpPr/>
              <p:nvPr/>
            </p:nvSpPr>
            <p:spPr>
              <a:xfrm>
                <a:off x="141892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3"/>
              <p:cNvSpPr/>
              <p:nvPr/>
            </p:nvSpPr>
            <p:spPr>
              <a:xfrm>
                <a:off x="1427153" y="101244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3"/>
              <p:cNvSpPr/>
              <p:nvPr/>
            </p:nvSpPr>
            <p:spPr>
              <a:xfrm>
                <a:off x="141892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3"/>
              <p:cNvSpPr/>
              <p:nvPr/>
            </p:nvSpPr>
            <p:spPr>
              <a:xfrm>
                <a:off x="141892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3"/>
              <p:cNvSpPr/>
              <p:nvPr/>
            </p:nvSpPr>
            <p:spPr>
              <a:xfrm>
                <a:off x="1427153" y="144703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3"/>
              <p:cNvSpPr/>
              <p:nvPr/>
            </p:nvSpPr>
            <p:spPr>
              <a:xfrm>
                <a:off x="1427153" y="159117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3"/>
              <p:cNvSpPr/>
              <p:nvPr/>
            </p:nvSpPr>
            <p:spPr>
              <a:xfrm>
                <a:off x="1427153" y="1736397"/>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3"/>
              <p:cNvSpPr/>
              <p:nvPr/>
            </p:nvSpPr>
            <p:spPr>
              <a:xfrm>
                <a:off x="1418927"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3"/>
              <p:cNvSpPr/>
              <p:nvPr/>
            </p:nvSpPr>
            <p:spPr>
              <a:xfrm>
                <a:off x="1427153" y="202576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3"/>
              <p:cNvSpPr/>
              <p:nvPr/>
            </p:nvSpPr>
            <p:spPr>
              <a:xfrm>
                <a:off x="1427153" y="2170028"/>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3"/>
              <p:cNvSpPr/>
              <p:nvPr/>
            </p:nvSpPr>
            <p:spPr>
              <a:xfrm>
                <a:off x="1418927"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3"/>
              <p:cNvSpPr/>
              <p:nvPr/>
            </p:nvSpPr>
            <p:spPr>
              <a:xfrm>
                <a:off x="1427153" y="2459393"/>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3"/>
              <p:cNvSpPr/>
              <p:nvPr/>
            </p:nvSpPr>
            <p:spPr>
              <a:xfrm>
                <a:off x="1418927"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3"/>
              <p:cNvSpPr/>
              <p:nvPr/>
            </p:nvSpPr>
            <p:spPr>
              <a:xfrm>
                <a:off x="1427153" y="2748758"/>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3"/>
              <p:cNvSpPr/>
              <p:nvPr/>
            </p:nvSpPr>
            <p:spPr>
              <a:xfrm>
                <a:off x="1418927"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3"/>
              <p:cNvSpPr/>
              <p:nvPr/>
            </p:nvSpPr>
            <p:spPr>
              <a:xfrm>
                <a:off x="1427153" y="3038123"/>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3"/>
              <p:cNvSpPr/>
              <p:nvPr/>
            </p:nvSpPr>
            <p:spPr>
              <a:xfrm>
                <a:off x="1418927"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3"/>
              <p:cNvSpPr/>
              <p:nvPr/>
            </p:nvSpPr>
            <p:spPr>
              <a:xfrm>
                <a:off x="1418927"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3"/>
              <p:cNvSpPr/>
              <p:nvPr/>
            </p:nvSpPr>
            <p:spPr>
              <a:xfrm>
                <a:off x="1427153" y="3472588"/>
                <a:ext cx="25872" cy="78213"/>
              </a:xfrm>
              <a:custGeom>
                <a:rect b="b" l="l" r="r" t="t"/>
                <a:pathLst>
                  <a:path extrusionOk="0" h="656" w="217">
                    <a:moveTo>
                      <a:pt x="147"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3"/>
              <p:cNvSpPr/>
              <p:nvPr/>
            </p:nvSpPr>
            <p:spPr>
              <a:xfrm>
                <a:off x="1418927"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3"/>
              <p:cNvSpPr/>
              <p:nvPr/>
            </p:nvSpPr>
            <p:spPr>
              <a:xfrm>
                <a:off x="1418927"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3"/>
              <p:cNvSpPr/>
              <p:nvPr/>
            </p:nvSpPr>
            <p:spPr>
              <a:xfrm>
                <a:off x="1418927"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3"/>
              <p:cNvSpPr/>
              <p:nvPr/>
            </p:nvSpPr>
            <p:spPr>
              <a:xfrm>
                <a:off x="1427153" y="4051318"/>
                <a:ext cx="25872" cy="78213"/>
              </a:xfrm>
              <a:custGeom>
                <a:rect b="b" l="l" r="r" t="t"/>
                <a:pathLst>
                  <a:path extrusionOk="0" h="656" w="217">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3"/>
              <p:cNvSpPr/>
              <p:nvPr/>
            </p:nvSpPr>
            <p:spPr>
              <a:xfrm>
                <a:off x="1427153" y="4195584"/>
                <a:ext cx="25872" cy="78213"/>
              </a:xfrm>
              <a:custGeom>
                <a:rect b="b" l="l" r="r" t="t"/>
                <a:pathLst>
                  <a:path extrusionOk="0" h="656" w="217">
                    <a:moveTo>
                      <a:pt x="147"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3"/>
              <p:cNvSpPr/>
              <p:nvPr/>
            </p:nvSpPr>
            <p:spPr>
              <a:xfrm>
                <a:off x="1427153" y="4340684"/>
                <a:ext cx="25872" cy="78213"/>
              </a:xfrm>
              <a:custGeom>
                <a:rect b="b" l="l" r="r" t="t"/>
                <a:pathLst>
                  <a:path extrusionOk="0" h="656" w="217">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3"/>
              <p:cNvSpPr/>
              <p:nvPr/>
            </p:nvSpPr>
            <p:spPr>
              <a:xfrm>
                <a:off x="1418927"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3"/>
              <p:cNvSpPr/>
              <p:nvPr/>
            </p:nvSpPr>
            <p:spPr>
              <a:xfrm>
                <a:off x="1427153" y="4630049"/>
                <a:ext cx="25872" cy="78213"/>
              </a:xfrm>
              <a:custGeom>
                <a:rect b="b" l="l" r="r" t="t"/>
                <a:pathLst>
                  <a:path extrusionOk="0" h="656" w="217">
                    <a:moveTo>
                      <a:pt x="147"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3"/>
              <p:cNvSpPr/>
              <p:nvPr/>
            </p:nvSpPr>
            <p:spPr>
              <a:xfrm>
                <a:off x="1418927"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3"/>
              <p:cNvSpPr/>
              <p:nvPr/>
            </p:nvSpPr>
            <p:spPr>
              <a:xfrm>
                <a:off x="1427153" y="4919414"/>
                <a:ext cx="25872" cy="78213"/>
              </a:xfrm>
              <a:custGeom>
                <a:rect b="b" l="l" r="r" t="t"/>
                <a:pathLst>
                  <a:path extrusionOk="0" h="656" w="217">
                    <a:moveTo>
                      <a:pt x="147"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3"/>
              <p:cNvSpPr/>
              <p:nvPr/>
            </p:nvSpPr>
            <p:spPr>
              <a:xfrm>
                <a:off x="1418927"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40"/>
                    </a:cubicBezTo>
                    <a:cubicBezTo>
                      <a:pt x="93" y="162"/>
                      <a:pt x="147" y="70"/>
                      <a:pt x="224" y="70"/>
                    </a:cubicBezTo>
                    <a:close/>
                    <a:moveTo>
                      <a:pt x="231" y="1"/>
                    </a:moveTo>
                    <a:cubicBezTo>
                      <a:pt x="93" y="1"/>
                      <a:pt x="0" y="116"/>
                      <a:pt x="0" y="340"/>
                    </a:cubicBezTo>
                    <a:cubicBezTo>
                      <a:pt x="0" y="555"/>
                      <a:pt x="93" y="679"/>
                      <a:pt x="216"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0" name="Google Shape;3790;p13"/>
            <p:cNvGrpSpPr/>
            <p:nvPr/>
          </p:nvGrpSpPr>
          <p:grpSpPr>
            <a:xfrm>
              <a:off x="363679" y="206"/>
              <a:ext cx="53295" cy="5143474"/>
              <a:chOff x="7816534" y="206"/>
              <a:chExt cx="53295" cy="5143474"/>
            </a:xfrm>
          </p:grpSpPr>
          <p:sp>
            <p:nvSpPr>
              <p:cNvPr id="3791" name="Google Shape;3791;p13"/>
              <p:cNvSpPr/>
              <p:nvPr/>
            </p:nvSpPr>
            <p:spPr>
              <a:xfrm>
                <a:off x="7824761"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3"/>
              <p:cNvSpPr/>
              <p:nvPr/>
            </p:nvSpPr>
            <p:spPr>
              <a:xfrm>
                <a:off x="7824761"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3"/>
              <p:cNvSpPr/>
              <p:nvPr/>
            </p:nvSpPr>
            <p:spPr>
              <a:xfrm>
                <a:off x="7824761"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3"/>
              <p:cNvSpPr/>
              <p:nvPr/>
            </p:nvSpPr>
            <p:spPr>
              <a:xfrm>
                <a:off x="7816534"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3"/>
              <p:cNvSpPr/>
              <p:nvPr/>
            </p:nvSpPr>
            <p:spPr>
              <a:xfrm>
                <a:off x="7816534"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3"/>
              <p:cNvSpPr/>
              <p:nvPr/>
            </p:nvSpPr>
            <p:spPr>
              <a:xfrm>
                <a:off x="7824761"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3"/>
              <p:cNvSpPr/>
              <p:nvPr/>
            </p:nvSpPr>
            <p:spPr>
              <a:xfrm>
                <a:off x="7816534"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3"/>
              <p:cNvSpPr/>
              <p:nvPr/>
            </p:nvSpPr>
            <p:spPr>
              <a:xfrm>
                <a:off x="7824761"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3"/>
              <p:cNvSpPr/>
              <p:nvPr/>
            </p:nvSpPr>
            <p:spPr>
              <a:xfrm>
                <a:off x="7816534" y="115575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3"/>
              <p:cNvSpPr/>
              <p:nvPr/>
            </p:nvSpPr>
            <p:spPr>
              <a:xfrm>
                <a:off x="7816534" y="1300979"/>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3"/>
              <p:cNvSpPr/>
              <p:nvPr/>
            </p:nvSpPr>
            <p:spPr>
              <a:xfrm>
                <a:off x="7824761" y="144703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3"/>
              <p:cNvSpPr/>
              <p:nvPr/>
            </p:nvSpPr>
            <p:spPr>
              <a:xfrm>
                <a:off x="7824761" y="159117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3"/>
              <p:cNvSpPr/>
              <p:nvPr/>
            </p:nvSpPr>
            <p:spPr>
              <a:xfrm>
                <a:off x="7824761" y="1736397"/>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3"/>
              <p:cNvSpPr/>
              <p:nvPr/>
            </p:nvSpPr>
            <p:spPr>
              <a:xfrm>
                <a:off x="7816534" y="1879709"/>
                <a:ext cx="53295" cy="80955"/>
              </a:xfrm>
              <a:custGeom>
                <a:rect b="b" l="l" r="r" t="t"/>
                <a:pathLst>
                  <a:path extrusionOk="0" h="679" w="447">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3"/>
              <p:cNvSpPr/>
              <p:nvPr/>
            </p:nvSpPr>
            <p:spPr>
              <a:xfrm>
                <a:off x="7824761" y="202576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3"/>
              <p:cNvSpPr/>
              <p:nvPr/>
            </p:nvSpPr>
            <p:spPr>
              <a:xfrm>
                <a:off x="7824761" y="2170028"/>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3"/>
              <p:cNvSpPr/>
              <p:nvPr/>
            </p:nvSpPr>
            <p:spPr>
              <a:xfrm>
                <a:off x="7816534" y="2313220"/>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3"/>
              <p:cNvSpPr/>
              <p:nvPr/>
            </p:nvSpPr>
            <p:spPr>
              <a:xfrm>
                <a:off x="7824761" y="2459393"/>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3"/>
              <p:cNvSpPr/>
              <p:nvPr/>
            </p:nvSpPr>
            <p:spPr>
              <a:xfrm>
                <a:off x="7816534" y="2602704"/>
                <a:ext cx="53295" cy="80955"/>
              </a:xfrm>
              <a:custGeom>
                <a:rect b="b" l="l" r="r" t="t"/>
                <a:pathLst>
                  <a:path extrusionOk="0" h="679" w="447">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3"/>
              <p:cNvSpPr/>
              <p:nvPr/>
            </p:nvSpPr>
            <p:spPr>
              <a:xfrm>
                <a:off x="7824761" y="2748758"/>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3"/>
              <p:cNvSpPr/>
              <p:nvPr/>
            </p:nvSpPr>
            <p:spPr>
              <a:xfrm>
                <a:off x="7816534" y="2892069"/>
                <a:ext cx="53295" cy="80955"/>
              </a:xfrm>
              <a:custGeom>
                <a:rect b="b" l="l" r="r" t="t"/>
                <a:pathLst>
                  <a:path extrusionOk="0" h="679" w="447">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3"/>
              <p:cNvSpPr/>
              <p:nvPr/>
            </p:nvSpPr>
            <p:spPr>
              <a:xfrm>
                <a:off x="7824761" y="3038123"/>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3"/>
              <p:cNvSpPr/>
              <p:nvPr/>
            </p:nvSpPr>
            <p:spPr>
              <a:xfrm>
                <a:off x="7816534" y="3181435"/>
                <a:ext cx="53295" cy="80955"/>
              </a:xfrm>
              <a:custGeom>
                <a:rect b="b" l="l" r="r" t="t"/>
                <a:pathLst>
                  <a:path extrusionOk="0" h="679" w="447">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3"/>
              <p:cNvSpPr/>
              <p:nvPr/>
            </p:nvSpPr>
            <p:spPr>
              <a:xfrm>
                <a:off x="7816534"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3"/>
              <p:cNvSpPr/>
              <p:nvPr/>
            </p:nvSpPr>
            <p:spPr>
              <a:xfrm>
                <a:off x="7824761" y="3472588"/>
                <a:ext cx="26707" cy="78213"/>
              </a:xfrm>
              <a:custGeom>
                <a:rect b="b" l="l" r="r" t="t"/>
                <a:pathLst>
                  <a:path extrusionOk="0" h="656" w="224">
                    <a:moveTo>
                      <a:pt x="147" y="0"/>
                    </a:moveTo>
                    <a:lnTo>
                      <a:pt x="0" y="78"/>
                    </a:lnTo>
                    <a:lnTo>
                      <a:pt x="24"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3"/>
              <p:cNvSpPr/>
              <p:nvPr/>
            </p:nvSpPr>
            <p:spPr>
              <a:xfrm>
                <a:off x="7816534" y="3615900"/>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3"/>
              <p:cNvSpPr/>
              <p:nvPr/>
            </p:nvSpPr>
            <p:spPr>
              <a:xfrm>
                <a:off x="7816534" y="3760165"/>
                <a:ext cx="53295" cy="80955"/>
              </a:xfrm>
              <a:custGeom>
                <a:rect b="b" l="l" r="r" t="t"/>
                <a:pathLst>
                  <a:path extrusionOk="0" h="679" w="447">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3"/>
              <p:cNvSpPr/>
              <p:nvPr/>
            </p:nvSpPr>
            <p:spPr>
              <a:xfrm>
                <a:off x="7816534" y="3905265"/>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3"/>
              <p:cNvSpPr/>
              <p:nvPr/>
            </p:nvSpPr>
            <p:spPr>
              <a:xfrm>
                <a:off x="7824761" y="4051318"/>
                <a:ext cx="26707" cy="78213"/>
              </a:xfrm>
              <a:custGeom>
                <a:rect b="b" l="l" r="r" t="t"/>
                <a:pathLst>
                  <a:path extrusionOk="0" h="656" w="224">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3"/>
              <p:cNvSpPr/>
              <p:nvPr/>
            </p:nvSpPr>
            <p:spPr>
              <a:xfrm>
                <a:off x="7824761" y="4195584"/>
                <a:ext cx="26707" cy="78213"/>
              </a:xfrm>
              <a:custGeom>
                <a:rect b="b" l="l" r="r" t="t"/>
                <a:pathLst>
                  <a:path extrusionOk="0" h="656" w="224">
                    <a:moveTo>
                      <a:pt x="147" y="0"/>
                    </a:moveTo>
                    <a:lnTo>
                      <a:pt x="0" y="77"/>
                    </a:lnTo>
                    <a:lnTo>
                      <a:pt x="24"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3"/>
              <p:cNvSpPr/>
              <p:nvPr/>
            </p:nvSpPr>
            <p:spPr>
              <a:xfrm>
                <a:off x="7824761" y="4340684"/>
                <a:ext cx="26707" cy="78213"/>
              </a:xfrm>
              <a:custGeom>
                <a:rect b="b" l="l" r="r" t="t"/>
                <a:pathLst>
                  <a:path extrusionOk="0" h="656" w="224">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3"/>
              <p:cNvSpPr/>
              <p:nvPr/>
            </p:nvSpPr>
            <p:spPr>
              <a:xfrm>
                <a:off x="7816534" y="4483995"/>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3"/>
              <p:cNvSpPr/>
              <p:nvPr/>
            </p:nvSpPr>
            <p:spPr>
              <a:xfrm>
                <a:off x="7824761" y="4630049"/>
                <a:ext cx="26707" cy="78213"/>
              </a:xfrm>
              <a:custGeom>
                <a:rect b="b" l="l" r="r" t="t"/>
                <a:pathLst>
                  <a:path extrusionOk="0" h="656" w="224">
                    <a:moveTo>
                      <a:pt x="147" y="1"/>
                    </a:moveTo>
                    <a:lnTo>
                      <a:pt x="0" y="78"/>
                    </a:lnTo>
                    <a:lnTo>
                      <a:pt x="24"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3"/>
              <p:cNvSpPr/>
              <p:nvPr/>
            </p:nvSpPr>
            <p:spPr>
              <a:xfrm>
                <a:off x="7816534" y="4773360"/>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3"/>
              <p:cNvSpPr/>
              <p:nvPr/>
            </p:nvSpPr>
            <p:spPr>
              <a:xfrm>
                <a:off x="7824761" y="4919414"/>
                <a:ext cx="26707" cy="78213"/>
              </a:xfrm>
              <a:custGeom>
                <a:rect b="b" l="l" r="r" t="t"/>
                <a:pathLst>
                  <a:path extrusionOk="0" h="656" w="224">
                    <a:moveTo>
                      <a:pt x="147" y="1"/>
                    </a:moveTo>
                    <a:lnTo>
                      <a:pt x="0" y="78"/>
                    </a:lnTo>
                    <a:lnTo>
                      <a:pt x="24"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3"/>
              <p:cNvSpPr/>
              <p:nvPr/>
            </p:nvSpPr>
            <p:spPr>
              <a:xfrm>
                <a:off x="7816534" y="5062725"/>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7" name="Google Shape;3827;p13"/>
            <p:cNvSpPr/>
            <p:nvPr/>
          </p:nvSpPr>
          <p:spPr>
            <a:xfrm>
              <a:off x="138187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3"/>
            <p:cNvSpPr/>
            <p:nvPr/>
          </p:nvSpPr>
          <p:spPr>
            <a:xfrm>
              <a:off x="138187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3"/>
            <p:cNvSpPr/>
            <p:nvPr/>
          </p:nvSpPr>
          <p:spPr>
            <a:xfrm>
              <a:off x="138187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3"/>
            <p:cNvSpPr/>
            <p:nvPr/>
          </p:nvSpPr>
          <p:spPr>
            <a:xfrm>
              <a:off x="137365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3"/>
            <p:cNvSpPr/>
            <p:nvPr/>
          </p:nvSpPr>
          <p:spPr>
            <a:xfrm>
              <a:off x="137365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3"/>
            <p:cNvSpPr/>
            <p:nvPr/>
          </p:nvSpPr>
          <p:spPr>
            <a:xfrm>
              <a:off x="138187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3"/>
            <p:cNvSpPr/>
            <p:nvPr/>
          </p:nvSpPr>
          <p:spPr>
            <a:xfrm>
              <a:off x="137365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3"/>
            <p:cNvSpPr/>
            <p:nvPr/>
          </p:nvSpPr>
          <p:spPr>
            <a:xfrm>
              <a:off x="138187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3"/>
            <p:cNvSpPr/>
            <p:nvPr/>
          </p:nvSpPr>
          <p:spPr>
            <a:xfrm>
              <a:off x="747168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3"/>
            <p:cNvSpPr/>
            <p:nvPr/>
          </p:nvSpPr>
          <p:spPr>
            <a:xfrm>
              <a:off x="747168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3"/>
            <p:cNvSpPr/>
            <p:nvPr/>
          </p:nvSpPr>
          <p:spPr>
            <a:xfrm>
              <a:off x="747168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3"/>
            <p:cNvSpPr/>
            <p:nvPr/>
          </p:nvSpPr>
          <p:spPr>
            <a:xfrm>
              <a:off x="7471685"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3"/>
            <p:cNvSpPr/>
            <p:nvPr/>
          </p:nvSpPr>
          <p:spPr>
            <a:xfrm>
              <a:off x="7463459"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3"/>
            <p:cNvSpPr/>
            <p:nvPr/>
          </p:nvSpPr>
          <p:spPr>
            <a:xfrm>
              <a:off x="7463459"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3"/>
            <p:cNvSpPr/>
            <p:nvPr/>
          </p:nvSpPr>
          <p:spPr>
            <a:xfrm>
              <a:off x="7724327"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3"/>
            <p:cNvSpPr/>
            <p:nvPr/>
          </p:nvSpPr>
          <p:spPr>
            <a:xfrm>
              <a:off x="7724327"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3"/>
            <p:cNvSpPr/>
            <p:nvPr/>
          </p:nvSpPr>
          <p:spPr>
            <a:xfrm>
              <a:off x="7724327"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3"/>
            <p:cNvSpPr/>
            <p:nvPr/>
          </p:nvSpPr>
          <p:spPr>
            <a:xfrm>
              <a:off x="7724327"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3"/>
            <p:cNvSpPr/>
            <p:nvPr/>
          </p:nvSpPr>
          <p:spPr>
            <a:xfrm>
              <a:off x="7716101"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3"/>
            <p:cNvSpPr/>
            <p:nvPr/>
          </p:nvSpPr>
          <p:spPr>
            <a:xfrm>
              <a:off x="7716101"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3"/>
            <p:cNvSpPr/>
            <p:nvPr/>
          </p:nvSpPr>
          <p:spPr>
            <a:xfrm>
              <a:off x="7724327"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3"/>
            <p:cNvSpPr/>
            <p:nvPr/>
          </p:nvSpPr>
          <p:spPr>
            <a:xfrm>
              <a:off x="7716101"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3"/>
            <p:cNvSpPr/>
            <p:nvPr/>
          </p:nvSpPr>
          <p:spPr>
            <a:xfrm>
              <a:off x="8229731"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3"/>
            <p:cNvSpPr/>
            <p:nvPr/>
          </p:nvSpPr>
          <p:spPr>
            <a:xfrm>
              <a:off x="8229731"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3"/>
            <p:cNvSpPr/>
            <p:nvPr/>
          </p:nvSpPr>
          <p:spPr>
            <a:xfrm>
              <a:off x="8229731"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3"/>
            <p:cNvSpPr/>
            <p:nvPr/>
          </p:nvSpPr>
          <p:spPr>
            <a:xfrm>
              <a:off x="8229731"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3"/>
            <p:cNvSpPr/>
            <p:nvPr/>
          </p:nvSpPr>
          <p:spPr>
            <a:xfrm>
              <a:off x="8221504"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3"/>
            <p:cNvSpPr/>
            <p:nvPr/>
          </p:nvSpPr>
          <p:spPr>
            <a:xfrm>
              <a:off x="8221504"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3"/>
            <p:cNvSpPr/>
            <p:nvPr/>
          </p:nvSpPr>
          <p:spPr>
            <a:xfrm>
              <a:off x="8229731"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3"/>
            <p:cNvSpPr/>
            <p:nvPr/>
          </p:nvSpPr>
          <p:spPr>
            <a:xfrm>
              <a:off x="8221504"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3"/>
            <p:cNvSpPr/>
            <p:nvPr/>
          </p:nvSpPr>
          <p:spPr>
            <a:xfrm>
              <a:off x="8229731"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3"/>
            <p:cNvSpPr/>
            <p:nvPr/>
          </p:nvSpPr>
          <p:spPr>
            <a:xfrm>
              <a:off x="8221504"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3"/>
            <p:cNvSpPr/>
            <p:nvPr/>
          </p:nvSpPr>
          <p:spPr>
            <a:xfrm>
              <a:off x="8229731"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3"/>
            <p:cNvSpPr/>
            <p:nvPr/>
          </p:nvSpPr>
          <p:spPr>
            <a:xfrm>
              <a:off x="8221504"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3"/>
            <p:cNvSpPr/>
            <p:nvPr/>
          </p:nvSpPr>
          <p:spPr>
            <a:xfrm>
              <a:off x="8229731" y="1736397"/>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3"/>
            <p:cNvSpPr/>
            <p:nvPr/>
          </p:nvSpPr>
          <p:spPr>
            <a:xfrm>
              <a:off x="62454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3"/>
            <p:cNvSpPr/>
            <p:nvPr/>
          </p:nvSpPr>
          <p:spPr>
            <a:xfrm>
              <a:off x="62454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3"/>
            <p:cNvSpPr/>
            <p:nvPr/>
          </p:nvSpPr>
          <p:spPr>
            <a:xfrm>
              <a:off x="624548"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3"/>
            <p:cNvSpPr/>
            <p:nvPr/>
          </p:nvSpPr>
          <p:spPr>
            <a:xfrm>
              <a:off x="624548"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3"/>
            <p:cNvSpPr/>
            <p:nvPr/>
          </p:nvSpPr>
          <p:spPr>
            <a:xfrm>
              <a:off x="616321"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3"/>
            <p:cNvSpPr/>
            <p:nvPr/>
          </p:nvSpPr>
          <p:spPr>
            <a:xfrm>
              <a:off x="616321"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3"/>
            <p:cNvSpPr/>
            <p:nvPr/>
          </p:nvSpPr>
          <p:spPr>
            <a:xfrm>
              <a:off x="624548"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3"/>
            <p:cNvSpPr/>
            <p:nvPr/>
          </p:nvSpPr>
          <p:spPr>
            <a:xfrm>
              <a:off x="616321"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3"/>
            <p:cNvSpPr/>
            <p:nvPr/>
          </p:nvSpPr>
          <p:spPr>
            <a:xfrm>
              <a:off x="624548"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3"/>
            <p:cNvSpPr/>
            <p:nvPr/>
          </p:nvSpPr>
          <p:spPr>
            <a:xfrm>
              <a:off x="616321"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3"/>
            <p:cNvSpPr/>
            <p:nvPr/>
          </p:nvSpPr>
          <p:spPr>
            <a:xfrm>
              <a:off x="62454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3"/>
            <p:cNvSpPr/>
            <p:nvPr/>
          </p:nvSpPr>
          <p:spPr>
            <a:xfrm>
              <a:off x="616321"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3"/>
            <p:cNvSpPr/>
            <p:nvPr/>
          </p:nvSpPr>
          <p:spPr>
            <a:xfrm>
              <a:off x="62454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3"/>
            <p:cNvSpPr/>
            <p:nvPr/>
          </p:nvSpPr>
          <p:spPr>
            <a:xfrm>
              <a:off x="616321" y="1879709"/>
              <a:ext cx="53414" cy="80955"/>
            </a:xfrm>
            <a:custGeom>
              <a:rect b="b" l="l" r="r" t="t"/>
              <a:pathLst>
                <a:path extrusionOk="0" h="679" w="448">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3"/>
            <p:cNvSpPr/>
            <p:nvPr/>
          </p:nvSpPr>
          <p:spPr>
            <a:xfrm>
              <a:off x="62454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3"/>
            <p:cNvSpPr/>
            <p:nvPr/>
          </p:nvSpPr>
          <p:spPr>
            <a:xfrm>
              <a:off x="624548" y="2169909"/>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3"/>
            <p:cNvSpPr/>
            <p:nvPr/>
          </p:nvSpPr>
          <p:spPr>
            <a:xfrm>
              <a:off x="616321" y="2313220"/>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3"/>
            <p:cNvSpPr/>
            <p:nvPr/>
          </p:nvSpPr>
          <p:spPr>
            <a:xfrm>
              <a:off x="616321" y="245843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3"/>
            <p:cNvSpPr/>
            <p:nvPr/>
          </p:nvSpPr>
          <p:spPr>
            <a:xfrm>
              <a:off x="624548" y="2604493"/>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3"/>
            <p:cNvSpPr/>
            <p:nvPr/>
          </p:nvSpPr>
          <p:spPr>
            <a:xfrm>
              <a:off x="163380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3"/>
            <p:cNvSpPr/>
            <p:nvPr/>
          </p:nvSpPr>
          <p:spPr>
            <a:xfrm>
              <a:off x="163380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3"/>
            <p:cNvSpPr/>
            <p:nvPr/>
          </p:nvSpPr>
          <p:spPr>
            <a:xfrm>
              <a:off x="163380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3"/>
            <p:cNvSpPr/>
            <p:nvPr/>
          </p:nvSpPr>
          <p:spPr>
            <a:xfrm>
              <a:off x="163380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3"/>
            <p:cNvSpPr/>
            <p:nvPr/>
          </p:nvSpPr>
          <p:spPr>
            <a:xfrm>
              <a:off x="162641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3"/>
            <p:cNvSpPr/>
            <p:nvPr/>
          </p:nvSpPr>
          <p:spPr>
            <a:xfrm>
              <a:off x="162641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7" name="Google Shape;3887;p13"/>
            <p:cNvGrpSpPr/>
            <p:nvPr/>
          </p:nvGrpSpPr>
          <p:grpSpPr>
            <a:xfrm>
              <a:off x="110918" y="206"/>
              <a:ext cx="53414" cy="5143474"/>
              <a:chOff x="8712171" y="206"/>
              <a:chExt cx="53414" cy="5143474"/>
            </a:xfrm>
          </p:grpSpPr>
          <p:sp>
            <p:nvSpPr>
              <p:cNvPr id="3888" name="Google Shape;3888;p13"/>
              <p:cNvSpPr/>
              <p:nvPr/>
            </p:nvSpPr>
            <p:spPr>
              <a:xfrm>
                <a:off x="87203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3"/>
              <p:cNvSpPr/>
              <p:nvPr/>
            </p:nvSpPr>
            <p:spPr>
              <a:xfrm>
                <a:off x="87203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3"/>
              <p:cNvSpPr/>
              <p:nvPr/>
            </p:nvSpPr>
            <p:spPr>
              <a:xfrm>
                <a:off x="87203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3"/>
              <p:cNvSpPr/>
              <p:nvPr/>
            </p:nvSpPr>
            <p:spPr>
              <a:xfrm>
                <a:off x="87121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3"/>
              <p:cNvSpPr/>
              <p:nvPr/>
            </p:nvSpPr>
            <p:spPr>
              <a:xfrm>
                <a:off x="87121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3"/>
              <p:cNvSpPr/>
              <p:nvPr/>
            </p:nvSpPr>
            <p:spPr>
              <a:xfrm>
                <a:off x="87203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3"/>
              <p:cNvSpPr/>
              <p:nvPr/>
            </p:nvSpPr>
            <p:spPr>
              <a:xfrm>
                <a:off x="87121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3"/>
              <p:cNvSpPr/>
              <p:nvPr/>
            </p:nvSpPr>
            <p:spPr>
              <a:xfrm>
                <a:off x="87203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3"/>
              <p:cNvSpPr/>
              <p:nvPr/>
            </p:nvSpPr>
            <p:spPr>
              <a:xfrm>
                <a:off x="87121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3"/>
              <p:cNvSpPr/>
              <p:nvPr/>
            </p:nvSpPr>
            <p:spPr>
              <a:xfrm>
                <a:off x="871217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3"/>
              <p:cNvSpPr/>
              <p:nvPr/>
            </p:nvSpPr>
            <p:spPr>
              <a:xfrm>
                <a:off x="872039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3"/>
              <p:cNvSpPr/>
              <p:nvPr/>
            </p:nvSpPr>
            <p:spPr>
              <a:xfrm>
                <a:off x="872039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3"/>
              <p:cNvSpPr/>
              <p:nvPr/>
            </p:nvSpPr>
            <p:spPr>
              <a:xfrm>
                <a:off x="872039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3"/>
              <p:cNvSpPr/>
              <p:nvPr/>
            </p:nvSpPr>
            <p:spPr>
              <a:xfrm>
                <a:off x="871217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3"/>
              <p:cNvSpPr/>
              <p:nvPr/>
            </p:nvSpPr>
            <p:spPr>
              <a:xfrm>
                <a:off x="872039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3"/>
              <p:cNvSpPr/>
              <p:nvPr/>
            </p:nvSpPr>
            <p:spPr>
              <a:xfrm>
                <a:off x="872039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3"/>
              <p:cNvSpPr/>
              <p:nvPr/>
            </p:nvSpPr>
            <p:spPr>
              <a:xfrm>
                <a:off x="871217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3"/>
              <p:cNvSpPr/>
              <p:nvPr/>
            </p:nvSpPr>
            <p:spPr>
              <a:xfrm>
                <a:off x="872039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3"/>
              <p:cNvSpPr/>
              <p:nvPr/>
            </p:nvSpPr>
            <p:spPr>
              <a:xfrm>
                <a:off x="871217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3"/>
              <p:cNvSpPr/>
              <p:nvPr/>
            </p:nvSpPr>
            <p:spPr>
              <a:xfrm>
                <a:off x="872039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3"/>
              <p:cNvSpPr/>
              <p:nvPr/>
            </p:nvSpPr>
            <p:spPr>
              <a:xfrm>
                <a:off x="871217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3"/>
              <p:cNvSpPr/>
              <p:nvPr/>
            </p:nvSpPr>
            <p:spPr>
              <a:xfrm>
                <a:off x="872039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3"/>
              <p:cNvSpPr/>
              <p:nvPr/>
            </p:nvSpPr>
            <p:spPr>
              <a:xfrm>
                <a:off x="871217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3"/>
              <p:cNvSpPr/>
              <p:nvPr/>
            </p:nvSpPr>
            <p:spPr>
              <a:xfrm>
                <a:off x="871217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3"/>
              <p:cNvSpPr/>
              <p:nvPr/>
            </p:nvSpPr>
            <p:spPr>
              <a:xfrm>
                <a:off x="872039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3"/>
              <p:cNvSpPr/>
              <p:nvPr/>
            </p:nvSpPr>
            <p:spPr>
              <a:xfrm>
                <a:off x="871217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3"/>
              <p:cNvSpPr/>
              <p:nvPr/>
            </p:nvSpPr>
            <p:spPr>
              <a:xfrm>
                <a:off x="871217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3"/>
              <p:cNvSpPr/>
              <p:nvPr/>
            </p:nvSpPr>
            <p:spPr>
              <a:xfrm>
                <a:off x="871217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3"/>
              <p:cNvSpPr/>
              <p:nvPr/>
            </p:nvSpPr>
            <p:spPr>
              <a:xfrm>
                <a:off x="872039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3"/>
              <p:cNvSpPr/>
              <p:nvPr/>
            </p:nvSpPr>
            <p:spPr>
              <a:xfrm>
                <a:off x="872039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3"/>
              <p:cNvSpPr/>
              <p:nvPr/>
            </p:nvSpPr>
            <p:spPr>
              <a:xfrm>
                <a:off x="872039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3"/>
              <p:cNvSpPr/>
              <p:nvPr/>
            </p:nvSpPr>
            <p:spPr>
              <a:xfrm>
                <a:off x="871217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3"/>
              <p:cNvSpPr/>
              <p:nvPr/>
            </p:nvSpPr>
            <p:spPr>
              <a:xfrm>
                <a:off x="872039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3"/>
              <p:cNvSpPr/>
              <p:nvPr/>
            </p:nvSpPr>
            <p:spPr>
              <a:xfrm>
                <a:off x="871217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3"/>
              <p:cNvSpPr/>
              <p:nvPr/>
            </p:nvSpPr>
            <p:spPr>
              <a:xfrm>
                <a:off x="872039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3"/>
              <p:cNvSpPr/>
              <p:nvPr/>
            </p:nvSpPr>
            <p:spPr>
              <a:xfrm>
                <a:off x="871217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4" name="Google Shape;3924;p13"/>
            <p:cNvSpPr/>
            <p:nvPr/>
          </p:nvSpPr>
          <p:spPr>
            <a:xfrm>
              <a:off x="87647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3"/>
            <p:cNvSpPr/>
            <p:nvPr/>
          </p:nvSpPr>
          <p:spPr>
            <a:xfrm>
              <a:off x="87647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3"/>
            <p:cNvSpPr/>
            <p:nvPr/>
          </p:nvSpPr>
          <p:spPr>
            <a:xfrm>
              <a:off x="87647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3"/>
            <p:cNvSpPr/>
            <p:nvPr/>
          </p:nvSpPr>
          <p:spPr>
            <a:xfrm>
              <a:off x="87647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3"/>
            <p:cNvSpPr/>
            <p:nvPr/>
          </p:nvSpPr>
          <p:spPr>
            <a:xfrm>
              <a:off x="86908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3"/>
            <p:cNvSpPr/>
            <p:nvPr/>
          </p:nvSpPr>
          <p:spPr>
            <a:xfrm>
              <a:off x="86908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3"/>
            <p:cNvSpPr/>
            <p:nvPr/>
          </p:nvSpPr>
          <p:spPr>
            <a:xfrm>
              <a:off x="87647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3"/>
            <p:cNvSpPr/>
            <p:nvPr/>
          </p:nvSpPr>
          <p:spPr>
            <a:xfrm>
              <a:off x="86908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3"/>
            <p:cNvSpPr/>
            <p:nvPr/>
          </p:nvSpPr>
          <p:spPr>
            <a:xfrm>
              <a:off x="87647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3"/>
            <p:cNvSpPr/>
            <p:nvPr/>
          </p:nvSpPr>
          <p:spPr>
            <a:xfrm>
              <a:off x="86908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3"/>
            <p:cNvSpPr/>
            <p:nvPr/>
          </p:nvSpPr>
          <p:spPr>
            <a:xfrm>
              <a:off x="87647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3"/>
            <p:cNvSpPr/>
            <p:nvPr/>
          </p:nvSpPr>
          <p:spPr>
            <a:xfrm>
              <a:off x="86908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3"/>
            <p:cNvSpPr/>
            <p:nvPr/>
          </p:nvSpPr>
          <p:spPr>
            <a:xfrm>
              <a:off x="87647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7" name="Google Shape;3937;p13"/>
          <p:cNvSpPr txBox="1"/>
          <p:nvPr>
            <p:ph hasCustomPrompt="1" type="title"/>
          </p:nvPr>
        </p:nvSpPr>
        <p:spPr>
          <a:xfrm>
            <a:off x="2741850" y="1274847"/>
            <a:ext cx="1006500" cy="5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200"/>
              <a:buNone/>
              <a:defRPr>
                <a:latin typeface="Rubik Black"/>
                <a:ea typeface="Rubik Black"/>
                <a:cs typeface="Rubik Black"/>
                <a:sym typeface="Rubik Black"/>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38" name="Google Shape;3938;p13"/>
          <p:cNvSpPr txBox="1"/>
          <p:nvPr>
            <p:ph idx="1" type="subTitle"/>
          </p:nvPr>
        </p:nvSpPr>
        <p:spPr>
          <a:xfrm>
            <a:off x="2046900" y="1752838"/>
            <a:ext cx="23964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3939" name="Google Shape;3939;p13"/>
          <p:cNvSpPr txBox="1"/>
          <p:nvPr>
            <p:ph idx="2" type="subTitle"/>
          </p:nvPr>
        </p:nvSpPr>
        <p:spPr>
          <a:xfrm>
            <a:off x="2046900" y="2199728"/>
            <a:ext cx="2396400" cy="59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3940" name="Google Shape;3940;p13"/>
          <p:cNvSpPr txBox="1"/>
          <p:nvPr>
            <p:ph hasCustomPrompt="1" idx="3" type="title"/>
          </p:nvPr>
        </p:nvSpPr>
        <p:spPr>
          <a:xfrm>
            <a:off x="5395650" y="1274847"/>
            <a:ext cx="1006500" cy="5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200"/>
              <a:buNone/>
              <a:defRPr>
                <a:latin typeface="Rubik Black"/>
                <a:ea typeface="Rubik Black"/>
                <a:cs typeface="Rubik Black"/>
                <a:sym typeface="Rubik Black"/>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1" name="Google Shape;3941;p13"/>
          <p:cNvSpPr txBox="1"/>
          <p:nvPr>
            <p:ph idx="4" type="subTitle"/>
          </p:nvPr>
        </p:nvSpPr>
        <p:spPr>
          <a:xfrm>
            <a:off x="4700700" y="1752838"/>
            <a:ext cx="23964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3942" name="Google Shape;3942;p13"/>
          <p:cNvSpPr txBox="1"/>
          <p:nvPr>
            <p:ph idx="5" type="subTitle"/>
          </p:nvPr>
        </p:nvSpPr>
        <p:spPr>
          <a:xfrm>
            <a:off x="4700700" y="2199728"/>
            <a:ext cx="2396400" cy="59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3943" name="Google Shape;3943;p13"/>
          <p:cNvSpPr txBox="1"/>
          <p:nvPr>
            <p:ph hasCustomPrompt="1" idx="6" type="title"/>
          </p:nvPr>
        </p:nvSpPr>
        <p:spPr>
          <a:xfrm>
            <a:off x="1414950" y="3027828"/>
            <a:ext cx="1006500" cy="5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200"/>
              <a:buNone/>
              <a:defRPr>
                <a:latin typeface="Rubik Black"/>
                <a:ea typeface="Rubik Black"/>
                <a:cs typeface="Rubik Black"/>
                <a:sym typeface="Rubik Black"/>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4" name="Google Shape;3944;p13"/>
          <p:cNvSpPr txBox="1"/>
          <p:nvPr>
            <p:ph idx="7" type="subTitle"/>
          </p:nvPr>
        </p:nvSpPr>
        <p:spPr>
          <a:xfrm>
            <a:off x="720000" y="3505829"/>
            <a:ext cx="23964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3945" name="Google Shape;3945;p13"/>
          <p:cNvSpPr txBox="1"/>
          <p:nvPr>
            <p:ph idx="8" type="subTitle"/>
          </p:nvPr>
        </p:nvSpPr>
        <p:spPr>
          <a:xfrm>
            <a:off x="720000" y="3952716"/>
            <a:ext cx="2396400" cy="59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3946" name="Google Shape;3946;p13"/>
          <p:cNvSpPr txBox="1"/>
          <p:nvPr>
            <p:ph idx="9"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Fredoka One"/>
              <a:buNone/>
              <a:defRPr sz="3200"/>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3947" name="Google Shape;3947;p13"/>
          <p:cNvSpPr txBox="1"/>
          <p:nvPr>
            <p:ph hasCustomPrompt="1" idx="13" type="title"/>
          </p:nvPr>
        </p:nvSpPr>
        <p:spPr>
          <a:xfrm>
            <a:off x="6722550" y="3027830"/>
            <a:ext cx="1006500" cy="5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200"/>
              <a:buNone/>
              <a:defRPr>
                <a:latin typeface="Rubik Black"/>
                <a:ea typeface="Rubik Black"/>
                <a:cs typeface="Rubik Black"/>
                <a:sym typeface="Rubik Black"/>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48" name="Google Shape;3948;p13"/>
          <p:cNvSpPr txBox="1"/>
          <p:nvPr>
            <p:ph idx="14" type="subTitle"/>
          </p:nvPr>
        </p:nvSpPr>
        <p:spPr>
          <a:xfrm>
            <a:off x="6027600" y="3505829"/>
            <a:ext cx="23964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3949" name="Google Shape;3949;p13"/>
          <p:cNvSpPr txBox="1"/>
          <p:nvPr>
            <p:ph idx="15" type="subTitle"/>
          </p:nvPr>
        </p:nvSpPr>
        <p:spPr>
          <a:xfrm>
            <a:off x="6027600" y="3952716"/>
            <a:ext cx="2396400" cy="59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3950" name="Google Shape;3950;p13"/>
          <p:cNvSpPr txBox="1"/>
          <p:nvPr>
            <p:ph hasCustomPrompt="1" idx="16" type="title"/>
          </p:nvPr>
        </p:nvSpPr>
        <p:spPr>
          <a:xfrm>
            <a:off x="4068750" y="3027828"/>
            <a:ext cx="1006500" cy="5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200"/>
              <a:buNone/>
              <a:defRPr>
                <a:latin typeface="Rubik Black"/>
                <a:ea typeface="Rubik Black"/>
                <a:cs typeface="Rubik Black"/>
                <a:sym typeface="Rubik Black"/>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951" name="Google Shape;3951;p13"/>
          <p:cNvSpPr txBox="1"/>
          <p:nvPr>
            <p:ph idx="17" type="subTitle"/>
          </p:nvPr>
        </p:nvSpPr>
        <p:spPr>
          <a:xfrm>
            <a:off x="3373800" y="3505827"/>
            <a:ext cx="23964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3952" name="Google Shape;3952;p13"/>
          <p:cNvSpPr txBox="1"/>
          <p:nvPr>
            <p:ph idx="18" type="subTitle"/>
          </p:nvPr>
        </p:nvSpPr>
        <p:spPr>
          <a:xfrm>
            <a:off x="3373800" y="3952715"/>
            <a:ext cx="2396400" cy="59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8">
    <p:spTree>
      <p:nvGrpSpPr>
        <p:cNvPr id="3953" name="Shape 3953"/>
        <p:cNvGrpSpPr/>
        <p:nvPr/>
      </p:nvGrpSpPr>
      <p:grpSpPr>
        <a:xfrm>
          <a:off x="0" y="0"/>
          <a:ext cx="0" cy="0"/>
          <a:chOff x="0" y="0"/>
          <a:chExt cx="0" cy="0"/>
        </a:xfrm>
      </p:grpSpPr>
      <p:grpSp>
        <p:nvGrpSpPr>
          <p:cNvPr id="3954" name="Google Shape;3954;p14"/>
          <p:cNvGrpSpPr/>
          <p:nvPr/>
        </p:nvGrpSpPr>
        <p:grpSpPr>
          <a:xfrm>
            <a:off x="189" y="52"/>
            <a:ext cx="9144013" cy="5143533"/>
            <a:chOff x="4088025" y="1324225"/>
            <a:chExt cx="1348575" cy="1101800"/>
          </a:xfrm>
        </p:grpSpPr>
        <p:sp>
          <p:nvSpPr>
            <p:cNvPr id="3955" name="Google Shape;3955;p14"/>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4"/>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4"/>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4"/>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4"/>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4"/>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4"/>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4"/>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4"/>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4"/>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4"/>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4"/>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4"/>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4"/>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4"/>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4"/>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4"/>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4"/>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4"/>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4"/>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4"/>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4"/>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4"/>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4"/>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4"/>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4"/>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4"/>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4"/>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4"/>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4"/>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4"/>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4"/>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4"/>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4"/>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4"/>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14"/>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4"/>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4"/>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4"/>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4"/>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4"/>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4"/>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4"/>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4"/>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4"/>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4"/>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4"/>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4"/>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4"/>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4"/>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5" name="Google Shape;4005;p14"/>
          <p:cNvSpPr txBox="1"/>
          <p:nvPr>
            <p:ph type="title"/>
          </p:nvPr>
        </p:nvSpPr>
        <p:spPr>
          <a:xfrm>
            <a:off x="3085897" y="3243597"/>
            <a:ext cx="4847700" cy="520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2200"/>
            </a:lvl1pPr>
            <a:lvl2pPr lvl="1" rtl="0">
              <a:spcBef>
                <a:spcPts val="0"/>
              </a:spcBef>
              <a:spcAft>
                <a:spcPts val="0"/>
              </a:spcAft>
              <a:buNone/>
              <a:defRPr sz="2200"/>
            </a:lvl2pPr>
            <a:lvl3pPr lvl="2" rtl="0">
              <a:spcBef>
                <a:spcPts val="0"/>
              </a:spcBef>
              <a:spcAft>
                <a:spcPts val="0"/>
              </a:spcAft>
              <a:buNone/>
              <a:defRPr sz="2200"/>
            </a:lvl3pPr>
            <a:lvl4pPr lvl="3" rtl="0">
              <a:spcBef>
                <a:spcPts val="0"/>
              </a:spcBef>
              <a:spcAft>
                <a:spcPts val="0"/>
              </a:spcAft>
              <a:buNone/>
              <a:defRPr sz="2200"/>
            </a:lvl4pPr>
            <a:lvl5pPr lvl="4" rtl="0">
              <a:spcBef>
                <a:spcPts val="0"/>
              </a:spcBef>
              <a:spcAft>
                <a:spcPts val="0"/>
              </a:spcAft>
              <a:buNone/>
              <a:defRPr sz="2200"/>
            </a:lvl5pPr>
            <a:lvl6pPr lvl="5" rtl="0">
              <a:spcBef>
                <a:spcPts val="0"/>
              </a:spcBef>
              <a:spcAft>
                <a:spcPts val="0"/>
              </a:spcAft>
              <a:buNone/>
              <a:defRPr sz="2200"/>
            </a:lvl6pPr>
            <a:lvl7pPr lvl="6" rtl="0">
              <a:spcBef>
                <a:spcPts val="0"/>
              </a:spcBef>
              <a:spcAft>
                <a:spcPts val="0"/>
              </a:spcAft>
              <a:buNone/>
              <a:defRPr sz="2200"/>
            </a:lvl7pPr>
            <a:lvl8pPr lvl="7" rtl="0">
              <a:spcBef>
                <a:spcPts val="0"/>
              </a:spcBef>
              <a:spcAft>
                <a:spcPts val="0"/>
              </a:spcAft>
              <a:buNone/>
              <a:defRPr sz="2200"/>
            </a:lvl8pPr>
            <a:lvl9pPr lvl="8" rtl="0">
              <a:spcBef>
                <a:spcPts val="0"/>
              </a:spcBef>
              <a:spcAft>
                <a:spcPts val="0"/>
              </a:spcAft>
              <a:buNone/>
              <a:defRPr sz="2200"/>
            </a:lvl9pPr>
          </a:lstStyle>
          <a:p/>
        </p:txBody>
      </p:sp>
      <p:sp>
        <p:nvSpPr>
          <p:cNvPr id="4006" name="Google Shape;4006;p14"/>
          <p:cNvSpPr txBox="1"/>
          <p:nvPr>
            <p:ph idx="1" type="subTitle"/>
          </p:nvPr>
        </p:nvSpPr>
        <p:spPr>
          <a:xfrm>
            <a:off x="3085897" y="1529925"/>
            <a:ext cx="4847700" cy="1641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p:txBody>
      </p:sp>
      <p:grpSp>
        <p:nvGrpSpPr>
          <p:cNvPr id="4007" name="Google Shape;4007;p14"/>
          <p:cNvGrpSpPr/>
          <p:nvPr/>
        </p:nvGrpSpPr>
        <p:grpSpPr>
          <a:xfrm>
            <a:off x="110918" y="206"/>
            <a:ext cx="8922164" cy="5143474"/>
            <a:chOff x="110918" y="206"/>
            <a:chExt cx="8922164" cy="5143474"/>
          </a:xfrm>
        </p:grpSpPr>
        <p:sp>
          <p:nvSpPr>
            <p:cNvPr id="4008" name="Google Shape;4008;p14"/>
            <p:cNvSpPr/>
            <p:nvPr/>
          </p:nvSpPr>
          <p:spPr>
            <a:xfrm>
              <a:off x="387913"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4"/>
            <p:cNvSpPr/>
            <p:nvPr/>
          </p:nvSpPr>
          <p:spPr>
            <a:xfrm>
              <a:off x="387913"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4"/>
            <p:cNvSpPr/>
            <p:nvPr/>
          </p:nvSpPr>
          <p:spPr>
            <a:xfrm>
              <a:off x="387913"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4"/>
            <p:cNvSpPr/>
            <p:nvPr/>
          </p:nvSpPr>
          <p:spPr>
            <a:xfrm>
              <a:off x="379686"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4"/>
            <p:cNvSpPr/>
            <p:nvPr/>
          </p:nvSpPr>
          <p:spPr>
            <a:xfrm>
              <a:off x="379686"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4"/>
            <p:cNvSpPr/>
            <p:nvPr/>
          </p:nvSpPr>
          <p:spPr>
            <a:xfrm>
              <a:off x="92568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4"/>
            <p:cNvSpPr/>
            <p:nvPr/>
          </p:nvSpPr>
          <p:spPr>
            <a:xfrm>
              <a:off x="92568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4"/>
            <p:cNvSpPr/>
            <p:nvPr/>
          </p:nvSpPr>
          <p:spPr>
            <a:xfrm>
              <a:off x="925687"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4"/>
            <p:cNvSpPr/>
            <p:nvPr/>
          </p:nvSpPr>
          <p:spPr>
            <a:xfrm>
              <a:off x="917341"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4"/>
            <p:cNvSpPr/>
            <p:nvPr/>
          </p:nvSpPr>
          <p:spPr>
            <a:xfrm>
              <a:off x="917341"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4"/>
            <p:cNvSpPr/>
            <p:nvPr/>
          </p:nvSpPr>
          <p:spPr>
            <a:xfrm>
              <a:off x="925687"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4"/>
            <p:cNvSpPr/>
            <p:nvPr/>
          </p:nvSpPr>
          <p:spPr>
            <a:xfrm>
              <a:off x="917341"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4"/>
            <p:cNvSpPr/>
            <p:nvPr/>
          </p:nvSpPr>
          <p:spPr>
            <a:xfrm>
              <a:off x="925687"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4"/>
            <p:cNvSpPr/>
            <p:nvPr/>
          </p:nvSpPr>
          <p:spPr>
            <a:xfrm>
              <a:off x="1194455"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4"/>
            <p:cNvSpPr/>
            <p:nvPr/>
          </p:nvSpPr>
          <p:spPr>
            <a:xfrm>
              <a:off x="1194455"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4"/>
            <p:cNvSpPr/>
            <p:nvPr/>
          </p:nvSpPr>
          <p:spPr>
            <a:xfrm>
              <a:off x="1194455"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4"/>
            <p:cNvSpPr/>
            <p:nvPr/>
          </p:nvSpPr>
          <p:spPr>
            <a:xfrm>
              <a:off x="1186229"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4"/>
            <p:cNvSpPr/>
            <p:nvPr/>
          </p:nvSpPr>
          <p:spPr>
            <a:xfrm>
              <a:off x="1186229" y="57702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4"/>
            <p:cNvSpPr/>
            <p:nvPr/>
          </p:nvSpPr>
          <p:spPr>
            <a:xfrm>
              <a:off x="1194455"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4"/>
            <p:cNvSpPr/>
            <p:nvPr/>
          </p:nvSpPr>
          <p:spPr>
            <a:xfrm>
              <a:off x="1186229" y="866394"/>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4"/>
            <p:cNvSpPr/>
            <p:nvPr/>
          </p:nvSpPr>
          <p:spPr>
            <a:xfrm>
              <a:off x="1194455"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4"/>
            <p:cNvSpPr/>
            <p:nvPr/>
          </p:nvSpPr>
          <p:spPr>
            <a:xfrm>
              <a:off x="1186229" y="115575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4"/>
            <p:cNvSpPr/>
            <p:nvPr/>
          </p:nvSpPr>
          <p:spPr>
            <a:xfrm>
              <a:off x="1186229" y="1300979"/>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4"/>
            <p:cNvSpPr/>
            <p:nvPr/>
          </p:nvSpPr>
          <p:spPr>
            <a:xfrm>
              <a:off x="1194455"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4"/>
            <p:cNvSpPr/>
            <p:nvPr/>
          </p:nvSpPr>
          <p:spPr>
            <a:xfrm>
              <a:off x="8451074"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4"/>
            <p:cNvSpPr/>
            <p:nvPr/>
          </p:nvSpPr>
          <p:spPr>
            <a:xfrm>
              <a:off x="8451074"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4"/>
            <p:cNvSpPr/>
            <p:nvPr/>
          </p:nvSpPr>
          <p:spPr>
            <a:xfrm>
              <a:off x="8451074"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4"/>
            <p:cNvSpPr/>
            <p:nvPr/>
          </p:nvSpPr>
          <p:spPr>
            <a:xfrm>
              <a:off x="844284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4"/>
            <p:cNvSpPr/>
            <p:nvPr/>
          </p:nvSpPr>
          <p:spPr>
            <a:xfrm>
              <a:off x="844284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4"/>
            <p:cNvSpPr/>
            <p:nvPr/>
          </p:nvSpPr>
          <p:spPr>
            <a:xfrm>
              <a:off x="8451074"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4"/>
            <p:cNvSpPr/>
            <p:nvPr/>
          </p:nvSpPr>
          <p:spPr>
            <a:xfrm>
              <a:off x="844284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4"/>
            <p:cNvSpPr/>
            <p:nvPr/>
          </p:nvSpPr>
          <p:spPr>
            <a:xfrm>
              <a:off x="8451074"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4"/>
            <p:cNvSpPr/>
            <p:nvPr/>
          </p:nvSpPr>
          <p:spPr>
            <a:xfrm>
              <a:off x="844284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4"/>
            <p:cNvSpPr/>
            <p:nvPr/>
          </p:nvSpPr>
          <p:spPr>
            <a:xfrm>
              <a:off x="844284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4"/>
            <p:cNvSpPr/>
            <p:nvPr/>
          </p:nvSpPr>
          <p:spPr>
            <a:xfrm>
              <a:off x="8451074"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4"/>
            <p:cNvSpPr/>
            <p:nvPr/>
          </p:nvSpPr>
          <p:spPr>
            <a:xfrm>
              <a:off x="8451074"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4"/>
            <p:cNvSpPr/>
            <p:nvPr/>
          </p:nvSpPr>
          <p:spPr>
            <a:xfrm>
              <a:off x="8451074"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4"/>
            <p:cNvSpPr/>
            <p:nvPr/>
          </p:nvSpPr>
          <p:spPr>
            <a:xfrm>
              <a:off x="8442847"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4"/>
            <p:cNvSpPr/>
            <p:nvPr/>
          </p:nvSpPr>
          <p:spPr>
            <a:xfrm>
              <a:off x="8451074"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4"/>
            <p:cNvSpPr/>
            <p:nvPr/>
          </p:nvSpPr>
          <p:spPr>
            <a:xfrm>
              <a:off x="8451074"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4"/>
            <p:cNvSpPr/>
            <p:nvPr/>
          </p:nvSpPr>
          <p:spPr>
            <a:xfrm>
              <a:off x="8442847"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4"/>
            <p:cNvSpPr/>
            <p:nvPr/>
          </p:nvSpPr>
          <p:spPr>
            <a:xfrm>
              <a:off x="1463223"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4"/>
            <p:cNvSpPr/>
            <p:nvPr/>
          </p:nvSpPr>
          <p:spPr>
            <a:xfrm>
              <a:off x="1463223"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4"/>
            <p:cNvSpPr/>
            <p:nvPr/>
          </p:nvSpPr>
          <p:spPr>
            <a:xfrm>
              <a:off x="1463223"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4"/>
            <p:cNvSpPr/>
            <p:nvPr/>
          </p:nvSpPr>
          <p:spPr>
            <a:xfrm>
              <a:off x="145499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4"/>
            <p:cNvSpPr/>
            <p:nvPr/>
          </p:nvSpPr>
          <p:spPr>
            <a:xfrm>
              <a:off x="145499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4"/>
            <p:cNvSpPr/>
            <p:nvPr/>
          </p:nvSpPr>
          <p:spPr>
            <a:xfrm>
              <a:off x="1463223" y="72308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4"/>
            <p:cNvSpPr/>
            <p:nvPr/>
          </p:nvSpPr>
          <p:spPr>
            <a:xfrm>
              <a:off x="145499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4"/>
            <p:cNvSpPr/>
            <p:nvPr/>
          </p:nvSpPr>
          <p:spPr>
            <a:xfrm>
              <a:off x="1463223" y="101244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4"/>
            <p:cNvSpPr/>
            <p:nvPr/>
          </p:nvSpPr>
          <p:spPr>
            <a:xfrm>
              <a:off x="145499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4"/>
            <p:cNvSpPr/>
            <p:nvPr/>
          </p:nvSpPr>
          <p:spPr>
            <a:xfrm>
              <a:off x="145499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4"/>
            <p:cNvSpPr/>
            <p:nvPr/>
          </p:nvSpPr>
          <p:spPr>
            <a:xfrm>
              <a:off x="1463223" y="144703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4"/>
            <p:cNvSpPr/>
            <p:nvPr/>
          </p:nvSpPr>
          <p:spPr>
            <a:xfrm>
              <a:off x="1463223" y="159117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4"/>
            <p:cNvSpPr/>
            <p:nvPr/>
          </p:nvSpPr>
          <p:spPr>
            <a:xfrm>
              <a:off x="1463223" y="1736397"/>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4"/>
            <p:cNvSpPr/>
            <p:nvPr/>
          </p:nvSpPr>
          <p:spPr>
            <a:xfrm>
              <a:off x="1454997"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4"/>
            <p:cNvSpPr/>
            <p:nvPr/>
          </p:nvSpPr>
          <p:spPr>
            <a:xfrm>
              <a:off x="1463223" y="202576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4"/>
            <p:cNvSpPr/>
            <p:nvPr/>
          </p:nvSpPr>
          <p:spPr>
            <a:xfrm>
              <a:off x="1463223" y="2170028"/>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4"/>
            <p:cNvSpPr/>
            <p:nvPr/>
          </p:nvSpPr>
          <p:spPr>
            <a:xfrm>
              <a:off x="657005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4"/>
            <p:cNvSpPr/>
            <p:nvPr/>
          </p:nvSpPr>
          <p:spPr>
            <a:xfrm>
              <a:off x="657005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4"/>
            <p:cNvSpPr/>
            <p:nvPr/>
          </p:nvSpPr>
          <p:spPr>
            <a:xfrm>
              <a:off x="657005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4"/>
            <p:cNvSpPr/>
            <p:nvPr/>
          </p:nvSpPr>
          <p:spPr>
            <a:xfrm>
              <a:off x="6561709"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4"/>
            <p:cNvSpPr/>
            <p:nvPr/>
          </p:nvSpPr>
          <p:spPr>
            <a:xfrm>
              <a:off x="6561709"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4"/>
            <p:cNvSpPr/>
            <p:nvPr/>
          </p:nvSpPr>
          <p:spPr>
            <a:xfrm>
              <a:off x="6570055"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4"/>
            <p:cNvSpPr/>
            <p:nvPr/>
          </p:nvSpPr>
          <p:spPr>
            <a:xfrm>
              <a:off x="6561709"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4"/>
            <p:cNvSpPr/>
            <p:nvPr/>
          </p:nvSpPr>
          <p:spPr>
            <a:xfrm>
              <a:off x="6570055"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4"/>
            <p:cNvSpPr/>
            <p:nvPr/>
          </p:nvSpPr>
          <p:spPr>
            <a:xfrm>
              <a:off x="7645485"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4"/>
            <p:cNvSpPr/>
            <p:nvPr/>
          </p:nvSpPr>
          <p:spPr>
            <a:xfrm>
              <a:off x="7645485"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4"/>
            <p:cNvSpPr/>
            <p:nvPr/>
          </p:nvSpPr>
          <p:spPr>
            <a:xfrm>
              <a:off x="7645485"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4"/>
            <p:cNvSpPr/>
            <p:nvPr/>
          </p:nvSpPr>
          <p:spPr>
            <a:xfrm>
              <a:off x="7637259"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4"/>
            <p:cNvSpPr/>
            <p:nvPr/>
          </p:nvSpPr>
          <p:spPr>
            <a:xfrm>
              <a:off x="7637259"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4"/>
            <p:cNvSpPr/>
            <p:nvPr/>
          </p:nvSpPr>
          <p:spPr>
            <a:xfrm>
              <a:off x="7645485"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4"/>
            <p:cNvSpPr/>
            <p:nvPr/>
          </p:nvSpPr>
          <p:spPr>
            <a:xfrm>
              <a:off x="7637259"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4"/>
            <p:cNvSpPr/>
            <p:nvPr/>
          </p:nvSpPr>
          <p:spPr>
            <a:xfrm>
              <a:off x="7645485"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4"/>
            <p:cNvSpPr/>
            <p:nvPr/>
          </p:nvSpPr>
          <p:spPr>
            <a:xfrm>
              <a:off x="7637259" y="115575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4"/>
            <p:cNvSpPr/>
            <p:nvPr/>
          </p:nvSpPr>
          <p:spPr>
            <a:xfrm>
              <a:off x="7637259" y="1300979"/>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4"/>
            <p:cNvSpPr/>
            <p:nvPr/>
          </p:nvSpPr>
          <p:spPr>
            <a:xfrm>
              <a:off x="7645485" y="144703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4"/>
            <p:cNvSpPr/>
            <p:nvPr/>
          </p:nvSpPr>
          <p:spPr>
            <a:xfrm>
              <a:off x="8719961"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4"/>
            <p:cNvSpPr/>
            <p:nvPr/>
          </p:nvSpPr>
          <p:spPr>
            <a:xfrm>
              <a:off x="8719961"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4"/>
            <p:cNvSpPr/>
            <p:nvPr/>
          </p:nvSpPr>
          <p:spPr>
            <a:xfrm>
              <a:off x="8719961"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4"/>
            <p:cNvSpPr/>
            <p:nvPr/>
          </p:nvSpPr>
          <p:spPr>
            <a:xfrm>
              <a:off x="8711735"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4"/>
            <p:cNvSpPr/>
            <p:nvPr/>
          </p:nvSpPr>
          <p:spPr>
            <a:xfrm>
              <a:off x="8711735"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4"/>
            <p:cNvSpPr/>
            <p:nvPr/>
          </p:nvSpPr>
          <p:spPr>
            <a:xfrm>
              <a:off x="8719961"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4"/>
            <p:cNvSpPr/>
            <p:nvPr/>
          </p:nvSpPr>
          <p:spPr>
            <a:xfrm>
              <a:off x="8711735"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4"/>
            <p:cNvSpPr/>
            <p:nvPr/>
          </p:nvSpPr>
          <p:spPr>
            <a:xfrm>
              <a:off x="8719961"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4"/>
            <p:cNvSpPr/>
            <p:nvPr/>
          </p:nvSpPr>
          <p:spPr>
            <a:xfrm>
              <a:off x="8711735"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4"/>
            <p:cNvSpPr/>
            <p:nvPr/>
          </p:nvSpPr>
          <p:spPr>
            <a:xfrm>
              <a:off x="8711735"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4"/>
            <p:cNvSpPr/>
            <p:nvPr/>
          </p:nvSpPr>
          <p:spPr>
            <a:xfrm>
              <a:off x="8719961"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4"/>
            <p:cNvSpPr/>
            <p:nvPr/>
          </p:nvSpPr>
          <p:spPr>
            <a:xfrm>
              <a:off x="8719961"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4"/>
            <p:cNvSpPr/>
            <p:nvPr/>
          </p:nvSpPr>
          <p:spPr>
            <a:xfrm>
              <a:off x="8719961"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4"/>
            <p:cNvSpPr/>
            <p:nvPr/>
          </p:nvSpPr>
          <p:spPr>
            <a:xfrm>
              <a:off x="8711735"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4"/>
            <p:cNvSpPr/>
            <p:nvPr/>
          </p:nvSpPr>
          <p:spPr>
            <a:xfrm>
              <a:off x="8719961"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4"/>
            <p:cNvSpPr/>
            <p:nvPr/>
          </p:nvSpPr>
          <p:spPr>
            <a:xfrm>
              <a:off x="8719961"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4"/>
            <p:cNvSpPr/>
            <p:nvPr/>
          </p:nvSpPr>
          <p:spPr>
            <a:xfrm>
              <a:off x="8711735"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4"/>
            <p:cNvSpPr/>
            <p:nvPr/>
          </p:nvSpPr>
          <p:spPr>
            <a:xfrm>
              <a:off x="8719961"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4"/>
            <p:cNvSpPr/>
            <p:nvPr/>
          </p:nvSpPr>
          <p:spPr>
            <a:xfrm>
              <a:off x="8711735"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4"/>
            <p:cNvSpPr/>
            <p:nvPr/>
          </p:nvSpPr>
          <p:spPr>
            <a:xfrm>
              <a:off x="8719961"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4"/>
            <p:cNvSpPr/>
            <p:nvPr/>
          </p:nvSpPr>
          <p:spPr>
            <a:xfrm>
              <a:off x="8711735"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4"/>
            <p:cNvSpPr/>
            <p:nvPr/>
          </p:nvSpPr>
          <p:spPr>
            <a:xfrm>
              <a:off x="8719961"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4"/>
            <p:cNvSpPr/>
            <p:nvPr/>
          </p:nvSpPr>
          <p:spPr>
            <a:xfrm>
              <a:off x="8711735"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4"/>
            <p:cNvSpPr/>
            <p:nvPr/>
          </p:nvSpPr>
          <p:spPr>
            <a:xfrm>
              <a:off x="8711735"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4"/>
            <p:cNvSpPr/>
            <p:nvPr/>
          </p:nvSpPr>
          <p:spPr>
            <a:xfrm>
              <a:off x="8719961"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4"/>
            <p:cNvSpPr/>
            <p:nvPr/>
          </p:nvSpPr>
          <p:spPr>
            <a:xfrm>
              <a:off x="8711735"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4"/>
            <p:cNvSpPr/>
            <p:nvPr/>
          </p:nvSpPr>
          <p:spPr>
            <a:xfrm>
              <a:off x="8711735"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4"/>
            <p:cNvSpPr/>
            <p:nvPr/>
          </p:nvSpPr>
          <p:spPr>
            <a:xfrm>
              <a:off x="8711735"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4"/>
            <p:cNvSpPr/>
            <p:nvPr/>
          </p:nvSpPr>
          <p:spPr>
            <a:xfrm>
              <a:off x="8719961"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4"/>
            <p:cNvSpPr/>
            <p:nvPr/>
          </p:nvSpPr>
          <p:spPr>
            <a:xfrm>
              <a:off x="8719961"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4"/>
            <p:cNvSpPr/>
            <p:nvPr/>
          </p:nvSpPr>
          <p:spPr>
            <a:xfrm>
              <a:off x="8719961"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4"/>
            <p:cNvSpPr/>
            <p:nvPr/>
          </p:nvSpPr>
          <p:spPr>
            <a:xfrm>
              <a:off x="8711735"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4"/>
            <p:cNvSpPr/>
            <p:nvPr/>
          </p:nvSpPr>
          <p:spPr>
            <a:xfrm>
              <a:off x="8719961"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4"/>
            <p:cNvSpPr/>
            <p:nvPr/>
          </p:nvSpPr>
          <p:spPr>
            <a:xfrm>
              <a:off x="8711735"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4"/>
            <p:cNvSpPr/>
            <p:nvPr/>
          </p:nvSpPr>
          <p:spPr>
            <a:xfrm>
              <a:off x="8719961"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4"/>
            <p:cNvSpPr/>
            <p:nvPr/>
          </p:nvSpPr>
          <p:spPr>
            <a:xfrm>
              <a:off x="8711735"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4"/>
            <p:cNvSpPr/>
            <p:nvPr/>
          </p:nvSpPr>
          <p:spPr>
            <a:xfrm>
              <a:off x="11914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4"/>
            <p:cNvSpPr/>
            <p:nvPr/>
          </p:nvSpPr>
          <p:spPr>
            <a:xfrm>
              <a:off x="11914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4"/>
            <p:cNvSpPr/>
            <p:nvPr/>
          </p:nvSpPr>
          <p:spPr>
            <a:xfrm>
              <a:off x="11914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4"/>
            <p:cNvSpPr/>
            <p:nvPr/>
          </p:nvSpPr>
          <p:spPr>
            <a:xfrm>
              <a:off x="119145"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4"/>
            <p:cNvSpPr/>
            <p:nvPr/>
          </p:nvSpPr>
          <p:spPr>
            <a:xfrm>
              <a:off x="110918"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4"/>
            <p:cNvSpPr/>
            <p:nvPr/>
          </p:nvSpPr>
          <p:spPr>
            <a:xfrm>
              <a:off x="173211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4"/>
            <p:cNvSpPr/>
            <p:nvPr/>
          </p:nvSpPr>
          <p:spPr>
            <a:xfrm>
              <a:off x="173211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4"/>
            <p:cNvSpPr/>
            <p:nvPr/>
          </p:nvSpPr>
          <p:spPr>
            <a:xfrm>
              <a:off x="1732111"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4"/>
            <p:cNvSpPr/>
            <p:nvPr/>
          </p:nvSpPr>
          <p:spPr>
            <a:xfrm>
              <a:off x="1732111"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4"/>
            <p:cNvSpPr/>
            <p:nvPr/>
          </p:nvSpPr>
          <p:spPr>
            <a:xfrm>
              <a:off x="1723884"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4"/>
            <p:cNvSpPr/>
            <p:nvPr/>
          </p:nvSpPr>
          <p:spPr>
            <a:xfrm>
              <a:off x="1723884"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4"/>
            <p:cNvSpPr/>
            <p:nvPr/>
          </p:nvSpPr>
          <p:spPr>
            <a:xfrm>
              <a:off x="1732111"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4"/>
            <p:cNvSpPr/>
            <p:nvPr/>
          </p:nvSpPr>
          <p:spPr>
            <a:xfrm>
              <a:off x="1723884"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4"/>
            <p:cNvSpPr/>
            <p:nvPr/>
          </p:nvSpPr>
          <p:spPr>
            <a:xfrm>
              <a:off x="1732111"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4"/>
            <p:cNvSpPr/>
            <p:nvPr/>
          </p:nvSpPr>
          <p:spPr>
            <a:xfrm>
              <a:off x="1723884"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4"/>
            <p:cNvSpPr/>
            <p:nvPr/>
          </p:nvSpPr>
          <p:spPr>
            <a:xfrm>
              <a:off x="1732111"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4"/>
            <p:cNvSpPr/>
            <p:nvPr/>
          </p:nvSpPr>
          <p:spPr>
            <a:xfrm>
              <a:off x="1723884"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4"/>
            <p:cNvSpPr/>
            <p:nvPr/>
          </p:nvSpPr>
          <p:spPr>
            <a:xfrm>
              <a:off x="1732111"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4"/>
            <p:cNvSpPr/>
            <p:nvPr/>
          </p:nvSpPr>
          <p:spPr>
            <a:xfrm>
              <a:off x="1723884" y="1879709"/>
              <a:ext cx="53414" cy="80955"/>
            </a:xfrm>
            <a:custGeom>
              <a:rect b="b" l="l" r="r" t="t"/>
              <a:pathLst>
                <a:path extrusionOk="0" h="679" w="448">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4"/>
            <p:cNvSpPr/>
            <p:nvPr/>
          </p:nvSpPr>
          <p:spPr>
            <a:xfrm>
              <a:off x="1732111"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4"/>
            <p:cNvSpPr/>
            <p:nvPr/>
          </p:nvSpPr>
          <p:spPr>
            <a:xfrm>
              <a:off x="1732111" y="2169909"/>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4"/>
            <p:cNvSpPr/>
            <p:nvPr/>
          </p:nvSpPr>
          <p:spPr>
            <a:xfrm>
              <a:off x="1723884" y="2313220"/>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4"/>
            <p:cNvSpPr/>
            <p:nvPr/>
          </p:nvSpPr>
          <p:spPr>
            <a:xfrm>
              <a:off x="1723884" y="245843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4"/>
            <p:cNvSpPr/>
            <p:nvPr/>
          </p:nvSpPr>
          <p:spPr>
            <a:xfrm>
              <a:off x="1732111" y="2604493"/>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4"/>
            <p:cNvSpPr/>
            <p:nvPr/>
          </p:nvSpPr>
          <p:spPr>
            <a:xfrm>
              <a:off x="1723884" y="274780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4"/>
            <p:cNvSpPr/>
            <p:nvPr/>
          </p:nvSpPr>
          <p:spPr>
            <a:xfrm>
              <a:off x="2000998"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4"/>
            <p:cNvSpPr/>
            <p:nvPr/>
          </p:nvSpPr>
          <p:spPr>
            <a:xfrm>
              <a:off x="2000998"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4"/>
            <p:cNvSpPr/>
            <p:nvPr/>
          </p:nvSpPr>
          <p:spPr>
            <a:xfrm>
              <a:off x="2000998"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4"/>
            <p:cNvSpPr/>
            <p:nvPr/>
          </p:nvSpPr>
          <p:spPr>
            <a:xfrm>
              <a:off x="2000998"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4"/>
            <p:cNvSpPr/>
            <p:nvPr/>
          </p:nvSpPr>
          <p:spPr>
            <a:xfrm>
              <a:off x="1992771"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4"/>
            <p:cNvSpPr/>
            <p:nvPr/>
          </p:nvSpPr>
          <p:spPr>
            <a:xfrm>
              <a:off x="1992771"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4"/>
            <p:cNvSpPr/>
            <p:nvPr/>
          </p:nvSpPr>
          <p:spPr>
            <a:xfrm>
              <a:off x="2000998"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4"/>
            <p:cNvSpPr/>
            <p:nvPr/>
          </p:nvSpPr>
          <p:spPr>
            <a:xfrm>
              <a:off x="1992771"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4"/>
            <p:cNvSpPr/>
            <p:nvPr/>
          </p:nvSpPr>
          <p:spPr>
            <a:xfrm>
              <a:off x="2000998"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4"/>
            <p:cNvSpPr/>
            <p:nvPr/>
          </p:nvSpPr>
          <p:spPr>
            <a:xfrm>
              <a:off x="1992771"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4"/>
            <p:cNvSpPr/>
            <p:nvPr/>
          </p:nvSpPr>
          <p:spPr>
            <a:xfrm>
              <a:off x="2000998"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4"/>
            <p:cNvSpPr/>
            <p:nvPr/>
          </p:nvSpPr>
          <p:spPr>
            <a:xfrm>
              <a:off x="1992771"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4"/>
            <p:cNvSpPr/>
            <p:nvPr/>
          </p:nvSpPr>
          <p:spPr>
            <a:xfrm>
              <a:off x="2000998"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4"/>
            <p:cNvSpPr/>
            <p:nvPr/>
          </p:nvSpPr>
          <p:spPr>
            <a:xfrm>
              <a:off x="1992771" y="1879709"/>
              <a:ext cx="53414" cy="80955"/>
            </a:xfrm>
            <a:custGeom>
              <a:rect b="b" l="l" r="r" t="t"/>
              <a:pathLst>
                <a:path extrusionOk="0" h="679" w="448">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4"/>
            <p:cNvSpPr/>
            <p:nvPr/>
          </p:nvSpPr>
          <p:spPr>
            <a:xfrm>
              <a:off x="2000998"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4"/>
            <p:cNvSpPr/>
            <p:nvPr/>
          </p:nvSpPr>
          <p:spPr>
            <a:xfrm>
              <a:off x="2000998"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4"/>
            <p:cNvSpPr/>
            <p:nvPr/>
          </p:nvSpPr>
          <p:spPr>
            <a:xfrm>
              <a:off x="1992771" y="2313220"/>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4"/>
            <p:cNvSpPr/>
            <p:nvPr/>
          </p:nvSpPr>
          <p:spPr>
            <a:xfrm>
              <a:off x="1992771" y="245843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4"/>
            <p:cNvSpPr/>
            <p:nvPr/>
          </p:nvSpPr>
          <p:spPr>
            <a:xfrm>
              <a:off x="2000998"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4"/>
            <p:cNvSpPr/>
            <p:nvPr/>
          </p:nvSpPr>
          <p:spPr>
            <a:xfrm>
              <a:off x="2270005"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4"/>
            <p:cNvSpPr/>
            <p:nvPr/>
          </p:nvSpPr>
          <p:spPr>
            <a:xfrm>
              <a:off x="2270005"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4"/>
            <p:cNvSpPr/>
            <p:nvPr/>
          </p:nvSpPr>
          <p:spPr>
            <a:xfrm>
              <a:off x="2270005"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4"/>
            <p:cNvSpPr/>
            <p:nvPr/>
          </p:nvSpPr>
          <p:spPr>
            <a:xfrm>
              <a:off x="2270005"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4"/>
            <p:cNvSpPr/>
            <p:nvPr/>
          </p:nvSpPr>
          <p:spPr>
            <a:xfrm>
              <a:off x="2261659"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4"/>
            <p:cNvSpPr/>
            <p:nvPr/>
          </p:nvSpPr>
          <p:spPr>
            <a:xfrm>
              <a:off x="2261659"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4"/>
            <p:cNvSpPr/>
            <p:nvPr/>
          </p:nvSpPr>
          <p:spPr>
            <a:xfrm>
              <a:off x="2270005"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4"/>
            <p:cNvSpPr/>
            <p:nvPr/>
          </p:nvSpPr>
          <p:spPr>
            <a:xfrm>
              <a:off x="2261659"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4"/>
            <p:cNvSpPr/>
            <p:nvPr/>
          </p:nvSpPr>
          <p:spPr>
            <a:xfrm>
              <a:off x="2270005"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4"/>
            <p:cNvSpPr/>
            <p:nvPr/>
          </p:nvSpPr>
          <p:spPr>
            <a:xfrm>
              <a:off x="2261659" y="1300979"/>
              <a:ext cx="53414" cy="80955"/>
            </a:xfrm>
            <a:custGeom>
              <a:rect b="b" l="l" r="r" t="t"/>
              <a:pathLst>
                <a:path extrusionOk="0" h="679" w="448">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4"/>
            <p:cNvSpPr/>
            <p:nvPr/>
          </p:nvSpPr>
          <p:spPr>
            <a:xfrm>
              <a:off x="2270005"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4"/>
            <p:cNvSpPr/>
            <p:nvPr/>
          </p:nvSpPr>
          <p:spPr>
            <a:xfrm>
              <a:off x="2261659" y="1590344"/>
              <a:ext cx="53414" cy="80955"/>
            </a:xfrm>
            <a:custGeom>
              <a:rect b="b" l="l" r="r" t="t"/>
              <a:pathLst>
                <a:path extrusionOk="0" h="679" w="448">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4"/>
            <p:cNvSpPr/>
            <p:nvPr/>
          </p:nvSpPr>
          <p:spPr>
            <a:xfrm>
              <a:off x="2270005"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4"/>
            <p:cNvSpPr/>
            <p:nvPr/>
          </p:nvSpPr>
          <p:spPr>
            <a:xfrm>
              <a:off x="2261659" y="1879709"/>
              <a:ext cx="53414" cy="80955"/>
            </a:xfrm>
            <a:custGeom>
              <a:rect b="b" l="l" r="r" t="t"/>
              <a:pathLst>
                <a:path extrusionOk="0" h="679" w="448">
                  <a:moveTo>
                    <a:pt x="224" y="62"/>
                  </a:moveTo>
                  <a:cubicBezTo>
                    <a:pt x="317" y="62"/>
                    <a:pt x="355" y="162"/>
                    <a:pt x="355" y="332"/>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4"/>
            <p:cNvSpPr/>
            <p:nvPr/>
          </p:nvSpPr>
          <p:spPr>
            <a:xfrm>
              <a:off x="2270005"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4"/>
            <p:cNvSpPr/>
            <p:nvPr/>
          </p:nvSpPr>
          <p:spPr>
            <a:xfrm>
              <a:off x="2270005" y="2169909"/>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4"/>
            <p:cNvSpPr/>
            <p:nvPr/>
          </p:nvSpPr>
          <p:spPr>
            <a:xfrm>
              <a:off x="2261659" y="2313220"/>
              <a:ext cx="53414" cy="80955"/>
            </a:xfrm>
            <a:custGeom>
              <a:rect b="b" l="l" r="r" t="t"/>
              <a:pathLst>
                <a:path extrusionOk="0" h="679" w="448">
                  <a:moveTo>
                    <a:pt x="224" y="70"/>
                  </a:moveTo>
                  <a:cubicBezTo>
                    <a:pt x="317" y="70"/>
                    <a:pt x="355" y="170"/>
                    <a:pt x="355" y="340"/>
                  </a:cubicBezTo>
                  <a:cubicBezTo>
                    <a:pt x="355" y="509"/>
                    <a:pt x="317" y="610"/>
                    <a:pt x="224" y="610"/>
                  </a:cubicBezTo>
                  <a:cubicBezTo>
                    <a:pt x="140" y="610"/>
                    <a:pt x="86" y="517"/>
                    <a:pt x="86" y="348"/>
                  </a:cubicBezTo>
                  <a:cubicBezTo>
                    <a:pt x="86" y="170"/>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4"/>
            <p:cNvSpPr/>
            <p:nvPr/>
          </p:nvSpPr>
          <p:spPr>
            <a:xfrm>
              <a:off x="2261659" y="2458439"/>
              <a:ext cx="53414" cy="80955"/>
            </a:xfrm>
            <a:custGeom>
              <a:rect b="b" l="l" r="r" t="t"/>
              <a:pathLst>
                <a:path extrusionOk="0" h="679" w="448">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4"/>
            <p:cNvSpPr/>
            <p:nvPr/>
          </p:nvSpPr>
          <p:spPr>
            <a:xfrm>
              <a:off x="2270005" y="2604493"/>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4"/>
            <p:cNvSpPr/>
            <p:nvPr/>
          </p:nvSpPr>
          <p:spPr>
            <a:xfrm>
              <a:off x="2261659" y="2747804"/>
              <a:ext cx="53414" cy="80955"/>
            </a:xfrm>
            <a:custGeom>
              <a:rect b="b" l="l" r="r" t="t"/>
              <a:pathLst>
                <a:path extrusionOk="0" h="679" w="448">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4"/>
            <p:cNvSpPr/>
            <p:nvPr/>
          </p:nvSpPr>
          <p:spPr>
            <a:xfrm>
              <a:off x="388213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4"/>
            <p:cNvSpPr/>
            <p:nvPr/>
          </p:nvSpPr>
          <p:spPr>
            <a:xfrm>
              <a:off x="388213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4"/>
            <p:cNvSpPr/>
            <p:nvPr/>
          </p:nvSpPr>
          <p:spPr>
            <a:xfrm>
              <a:off x="3882136"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4"/>
            <p:cNvSpPr/>
            <p:nvPr/>
          </p:nvSpPr>
          <p:spPr>
            <a:xfrm>
              <a:off x="3882136"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4"/>
            <p:cNvSpPr/>
            <p:nvPr/>
          </p:nvSpPr>
          <p:spPr>
            <a:xfrm>
              <a:off x="387390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4"/>
            <p:cNvSpPr/>
            <p:nvPr/>
          </p:nvSpPr>
          <p:spPr>
            <a:xfrm>
              <a:off x="387390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4"/>
            <p:cNvSpPr/>
            <p:nvPr/>
          </p:nvSpPr>
          <p:spPr>
            <a:xfrm>
              <a:off x="3882136"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4"/>
            <p:cNvSpPr/>
            <p:nvPr/>
          </p:nvSpPr>
          <p:spPr>
            <a:xfrm>
              <a:off x="3873909"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4"/>
            <p:cNvSpPr/>
            <p:nvPr/>
          </p:nvSpPr>
          <p:spPr>
            <a:xfrm>
              <a:off x="4956851"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4"/>
            <p:cNvSpPr/>
            <p:nvPr/>
          </p:nvSpPr>
          <p:spPr>
            <a:xfrm>
              <a:off x="495685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4"/>
            <p:cNvSpPr/>
            <p:nvPr/>
          </p:nvSpPr>
          <p:spPr>
            <a:xfrm>
              <a:off x="495685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4"/>
            <p:cNvSpPr/>
            <p:nvPr/>
          </p:nvSpPr>
          <p:spPr>
            <a:xfrm>
              <a:off x="495685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4"/>
            <p:cNvSpPr/>
            <p:nvPr/>
          </p:nvSpPr>
          <p:spPr>
            <a:xfrm>
              <a:off x="494945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4"/>
            <p:cNvSpPr/>
            <p:nvPr/>
          </p:nvSpPr>
          <p:spPr>
            <a:xfrm>
              <a:off x="494945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4"/>
            <p:cNvSpPr/>
            <p:nvPr/>
          </p:nvSpPr>
          <p:spPr>
            <a:xfrm>
              <a:off x="4956851"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4"/>
            <p:cNvSpPr/>
            <p:nvPr/>
          </p:nvSpPr>
          <p:spPr>
            <a:xfrm>
              <a:off x="494945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4"/>
            <p:cNvSpPr/>
            <p:nvPr/>
          </p:nvSpPr>
          <p:spPr>
            <a:xfrm>
              <a:off x="656681"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4"/>
            <p:cNvSpPr/>
            <p:nvPr/>
          </p:nvSpPr>
          <p:spPr>
            <a:xfrm>
              <a:off x="656681"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4"/>
            <p:cNvSpPr/>
            <p:nvPr/>
          </p:nvSpPr>
          <p:spPr>
            <a:xfrm>
              <a:off x="656681"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4"/>
            <p:cNvSpPr/>
            <p:nvPr/>
          </p:nvSpPr>
          <p:spPr>
            <a:xfrm>
              <a:off x="656681"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4"/>
            <p:cNvSpPr/>
            <p:nvPr/>
          </p:nvSpPr>
          <p:spPr>
            <a:xfrm>
              <a:off x="648454"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4"/>
            <p:cNvSpPr/>
            <p:nvPr/>
          </p:nvSpPr>
          <p:spPr>
            <a:xfrm>
              <a:off x="648454"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4"/>
            <p:cNvSpPr/>
            <p:nvPr/>
          </p:nvSpPr>
          <p:spPr>
            <a:xfrm>
              <a:off x="2807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4"/>
            <p:cNvSpPr/>
            <p:nvPr/>
          </p:nvSpPr>
          <p:spPr>
            <a:xfrm>
              <a:off x="2807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4"/>
            <p:cNvSpPr/>
            <p:nvPr/>
          </p:nvSpPr>
          <p:spPr>
            <a:xfrm>
              <a:off x="2807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4"/>
            <p:cNvSpPr/>
            <p:nvPr/>
          </p:nvSpPr>
          <p:spPr>
            <a:xfrm>
              <a:off x="2807660"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4"/>
            <p:cNvSpPr/>
            <p:nvPr/>
          </p:nvSpPr>
          <p:spPr>
            <a:xfrm>
              <a:off x="2799433"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4"/>
            <p:cNvSpPr/>
            <p:nvPr/>
          </p:nvSpPr>
          <p:spPr>
            <a:xfrm>
              <a:off x="2799433"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4"/>
            <p:cNvSpPr/>
            <p:nvPr/>
          </p:nvSpPr>
          <p:spPr>
            <a:xfrm>
              <a:off x="2807660"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4"/>
            <p:cNvSpPr/>
            <p:nvPr/>
          </p:nvSpPr>
          <p:spPr>
            <a:xfrm>
              <a:off x="2799433"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4"/>
            <p:cNvSpPr/>
            <p:nvPr/>
          </p:nvSpPr>
          <p:spPr>
            <a:xfrm>
              <a:off x="2807660"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4"/>
            <p:cNvSpPr/>
            <p:nvPr/>
          </p:nvSpPr>
          <p:spPr>
            <a:xfrm>
              <a:off x="2799433"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4"/>
            <p:cNvSpPr/>
            <p:nvPr/>
          </p:nvSpPr>
          <p:spPr>
            <a:xfrm>
              <a:off x="2807660"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4"/>
            <p:cNvSpPr/>
            <p:nvPr/>
          </p:nvSpPr>
          <p:spPr>
            <a:xfrm>
              <a:off x="2799433"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4"/>
            <p:cNvSpPr/>
            <p:nvPr/>
          </p:nvSpPr>
          <p:spPr>
            <a:xfrm>
              <a:off x="2807660"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4"/>
            <p:cNvSpPr/>
            <p:nvPr/>
          </p:nvSpPr>
          <p:spPr>
            <a:xfrm>
              <a:off x="2799433"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4"/>
            <p:cNvSpPr/>
            <p:nvPr/>
          </p:nvSpPr>
          <p:spPr>
            <a:xfrm>
              <a:off x="3344361"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4"/>
            <p:cNvSpPr/>
            <p:nvPr/>
          </p:nvSpPr>
          <p:spPr>
            <a:xfrm>
              <a:off x="3344361"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4"/>
            <p:cNvSpPr/>
            <p:nvPr/>
          </p:nvSpPr>
          <p:spPr>
            <a:xfrm>
              <a:off x="3344361"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4"/>
            <p:cNvSpPr/>
            <p:nvPr/>
          </p:nvSpPr>
          <p:spPr>
            <a:xfrm>
              <a:off x="3344361"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4"/>
            <p:cNvSpPr/>
            <p:nvPr/>
          </p:nvSpPr>
          <p:spPr>
            <a:xfrm>
              <a:off x="3336135"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4"/>
            <p:cNvSpPr/>
            <p:nvPr/>
          </p:nvSpPr>
          <p:spPr>
            <a:xfrm>
              <a:off x="3336135"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4"/>
            <p:cNvSpPr/>
            <p:nvPr/>
          </p:nvSpPr>
          <p:spPr>
            <a:xfrm>
              <a:off x="3344361"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4"/>
            <p:cNvSpPr/>
            <p:nvPr/>
          </p:nvSpPr>
          <p:spPr>
            <a:xfrm>
              <a:off x="3336135"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4"/>
            <p:cNvSpPr/>
            <p:nvPr/>
          </p:nvSpPr>
          <p:spPr>
            <a:xfrm>
              <a:off x="3344361"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4"/>
            <p:cNvSpPr/>
            <p:nvPr/>
          </p:nvSpPr>
          <p:spPr>
            <a:xfrm>
              <a:off x="3336135"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4"/>
            <p:cNvSpPr/>
            <p:nvPr/>
          </p:nvSpPr>
          <p:spPr>
            <a:xfrm>
              <a:off x="549450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4"/>
            <p:cNvSpPr/>
            <p:nvPr/>
          </p:nvSpPr>
          <p:spPr>
            <a:xfrm>
              <a:off x="549450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4"/>
            <p:cNvSpPr/>
            <p:nvPr/>
          </p:nvSpPr>
          <p:spPr>
            <a:xfrm>
              <a:off x="5494506"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4"/>
            <p:cNvSpPr/>
            <p:nvPr/>
          </p:nvSpPr>
          <p:spPr>
            <a:xfrm>
              <a:off x="5494506"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4"/>
            <p:cNvSpPr/>
            <p:nvPr/>
          </p:nvSpPr>
          <p:spPr>
            <a:xfrm>
              <a:off x="548627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4"/>
            <p:cNvSpPr/>
            <p:nvPr/>
          </p:nvSpPr>
          <p:spPr>
            <a:xfrm>
              <a:off x="548627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4"/>
            <p:cNvSpPr/>
            <p:nvPr/>
          </p:nvSpPr>
          <p:spPr>
            <a:xfrm>
              <a:off x="5494506"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4"/>
            <p:cNvSpPr/>
            <p:nvPr/>
          </p:nvSpPr>
          <p:spPr>
            <a:xfrm>
              <a:off x="6032161"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4"/>
            <p:cNvSpPr/>
            <p:nvPr/>
          </p:nvSpPr>
          <p:spPr>
            <a:xfrm>
              <a:off x="6032161"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4"/>
            <p:cNvSpPr/>
            <p:nvPr/>
          </p:nvSpPr>
          <p:spPr>
            <a:xfrm>
              <a:off x="6032161"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4"/>
            <p:cNvSpPr/>
            <p:nvPr/>
          </p:nvSpPr>
          <p:spPr>
            <a:xfrm>
              <a:off x="6032161"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4"/>
            <p:cNvSpPr/>
            <p:nvPr/>
          </p:nvSpPr>
          <p:spPr>
            <a:xfrm>
              <a:off x="6023935"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4"/>
            <p:cNvSpPr/>
            <p:nvPr/>
          </p:nvSpPr>
          <p:spPr>
            <a:xfrm>
              <a:off x="6023935"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4"/>
            <p:cNvSpPr/>
            <p:nvPr/>
          </p:nvSpPr>
          <p:spPr>
            <a:xfrm>
              <a:off x="6032161"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4"/>
            <p:cNvSpPr/>
            <p:nvPr/>
          </p:nvSpPr>
          <p:spPr>
            <a:xfrm>
              <a:off x="6023935"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4"/>
            <p:cNvSpPr/>
            <p:nvPr/>
          </p:nvSpPr>
          <p:spPr>
            <a:xfrm>
              <a:off x="710783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4"/>
            <p:cNvSpPr/>
            <p:nvPr/>
          </p:nvSpPr>
          <p:spPr>
            <a:xfrm>
              <a:off x="710783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4"/>
            <p:cNvSpPr/>
            <p:nvPr/>
          </p:nvSpPr>
          <p:spPr>
            <a:xfrm>
              <a:off x="7107830"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4"/>
            <p:cNvSpPr/>
            <p:nvPr/>
          </p:nvSpPr>
          <p:spPr>
            <a:xfrm>
              <a:off x="7107830"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4"/>
            <p:cNvSpPr/>
            <p:nvPr/>
          </p:nvSpPr>
          <p:spPr>
            <a:xfrm>
              <a:off x="7099484"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4"/>
            <p:cNvSpPr/>
            <p:nvPr/>
          </p:nvSpPr>
          <p:spPr>
            <a:xfrm>
              <a:off x="7099484"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4"/>
            <p:cNvSpPr/>
            <p:nvPr/>
          </p:nvSpPr>
          <p:spPr>
            <a:xfrm>
              <a:off x="7107830"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4"/>
            <p:cNvSpPr/>
            <p:nvPr/>
          </p:nvSpPr>
          <p:spPr>
            <a:xfrm>
              <a:off x="7099484"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4"/>
            <p:cNvSpPr/>
            <p:nvPr/>
          </p:nvSpPr>
          <p:spPr>
            <a:xfrm>
              <a:off x="7914253"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4"/>
            <p:cNvSpPr/>
            <p:nvPr/>
          </p:nvSpPr>
          <p:spPr>
            <a:xfrm>
              <a:off x="7914253"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4"/>
            <p:cNvSpPr/>
            <p:nvPr/>
          </p:nvSpPr>
          <p:spPr>
            <a:xfrm>
              <a:off x="7914253"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4"/>
            <p:cNvSpPr/>
            <p:nvPr/>
          </p:nvSpPr>
          <p:spPr>
            <a:xfrm>
              <a:off x="7914253"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4"/>
            <p:cNvSpPr/>
            <p:nvPr/>
          </p:nvSpPr>
          <p:spPr>
            <a:xfrm>
              <a:off x="7906027"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4"/>
            <p:cNvSpPr/>
            <p:nvPr/>
          </p:nvSpPr>
          <p:spPr>
            <a:xfrm>
              <a:off x="7906027"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4"/>
            <p:cNvSpPr/>
            <p:nvPr/>
          </p:nvSpPr>
          <p:spPr>
            <a:xfrm>
              <a:off x="7914253"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4"/>
            <p:cNvSpPr/>
            <p:nvPr/>
          </p:nvSpPr>
          <p:spPr>
            <a:xfrm>
              <a:off x="7906027"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4"/>
            <p:cNvSpPr/>
            <p:nvPr/>
          </p:nvSpPr>
          <p:spPr>
            <a:xfrm>
              <a:off x="7914253"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4"/>
            <p:cNvSpPr/>
            <p:nvPr/>
          </p:nvSpPr>
          <p:spPr>
            <a:xfrm>
              <a:off x="7906027"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4"/>
            <p:cNvSpPr/>
            <p:nvPr/>
          </p:nvSpPr>
          <p:spPr>
            <a:xfrm>
              <a:off x="7914253"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4"/>
            <p:cNvSpPr/>
            <p:nvPr/>
          </p:nvSpPr>
          <p:spPr>
            <a:xfrm>
              <a:off x="89880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4"/>
            <p:cNvSpPr/>
            <p:nvPr/>
          </p:nvSpPr>
          <p:spPr>
            <a:xfrm>
              <a:off x="89880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4"/>
            <p:cNvSpPr/>
            <p:nvPr/>
          </p:nvSpPr>
          <p:spPr>
            <a:xfrm>
              <a:off x="89880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4"/>
            <p:cNvSpPr/>
            <p:nvPr/>
          </p:nvSpPr>
          <p:spPr>
            <a:xfrm>
              <a:off x="89880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4"/>
            <p:cNvSpPr/>
            <p:nvPr/>
          </p:nvSpPr>
          <p:spPr>
            <a:xfrm>
              <a:off x="898062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4"/>
            <p:cNvSpPr/>
            <p:nvPr/>
          </p:nvSpPr>
          <p:spPr>
            <a:xfrm>
              <a:off x="898062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4"/>
            <p:cNvSpPr/>
            <p:nvPr/>
          </p:nvSpPr>
          <p:spPr>
            <a:xfrm>
              <a:off x="898801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4"/>
            <p:cNvSpPr/>
            <p:nvPr/>
          </p:nvSpPr>
          <p:spPr>
            <a:xfrm>
              <a:off x="898062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4"/>
            <p:cNvSpPr/>
            <p:nvPr/>
          </p:nvSpPr>
          <p:spPr>
            <a:xfrm>
              <a:off x="898801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4"/>
            <p:cNvSpPr/>
            <p:nvPr/>
          </p:nvSpPr>
          <p:spPr>
            <a:xfrm>
              <a:off x="898062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4"/>
            <p:cNvSpPr/>
            <p:nvPr/>
          </p:nvSpPr>
          <p:spPr>
            <a:xfrm>
              <a:off x="898801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4"/>
            <p:cNvSpPr/>
            <p:nvPr/>
          </p:nvSpPr>
          <p:spPr>
            <a:xfrm>
              <a:off x="898062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4"/>
            <p:cNvSpPr/>
            <p:nvPr/>
          </p:nvSpPr>
          <p:spPr>
            <a:xfrm>
              <a:off x="898801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4"/>
            <p:cNvSpPr/>
            <p:nvPr/>
          </p:nvSpPr>
          <p:spPr>
            <a:xfrm>
              <a:off x="898062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4"/>
            <p:cNvSpPr/>
            <p:nvPr/>
          </p:nvSpPr>
          <p:spPr>
            <a:xfrm>
              <a:off x="898801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4"/>
            <p:cNvSpPr/>
            <p:nvPr/>
          </p:nvSpPr>
          <p:spPr>
            <a:xfrm>
              <a:off x="898801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4"/>
            <p:cNvSpPr/>
            <p:nvPr/>
          </p:nvSpPr>
          <p:spPr>
            <a:xfrm>
              <a:off x="898062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4"/>
            <p:cNvSpPr/>
            <p:nvPr/>
          </p:nvSpPr>
          <p:spPr>
            <a:xfrm>
              <a:off x="898062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4"/>
            <p:cNvSpPr/>
            <p:nvPr/>
          </p:nvSpPr>
          <p:spPr>
            <a:xfrm>
              <a:off x="898801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4"/>
            <p:cNvSpPr/>
            <p:nvPr/>
          </p:nvSpPr>
          <p:spPr>
            <a:xfrm>
              <a:off x="898062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4"/>
            <p:cNvSpPr/>
            <p:nvPr/>
          </p:nvSpPr>
          <p:spPr>
            <a:xfrm>
              <a:off x="898801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4"/>
            <p:cNvSpPr/>
            <p:nvPr/>
          </p:nvSpPr>
          <p:spPr>
            <a:xfrm>
              <a:off x="898801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4"/>
            <p:cNvSpPr/>
            <p:nvPr/>
          </p:nvSpPr>
          <p:spPr>
            <a:xfrm>
              <a:off x="898062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4"/>
            <p:cNvSpPr/>
            <p:nvPr/>
          </p:nvSpPr>
          <p:spPr>
            <a:xfrm>
              <a:off x="898062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4"/>
            <p:cNvSpPr/>
            <p:nvPr/>
          </p:nvSpPr>
          <p:spPr>
            <a:xfrm>
              <a:off x="898062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4"/>
            <p:cNvSpPr/>
            <p:nvPr/>
          </p:nvSpPr>
          <p:spPr>
            <a:xfrm>
              <a:off x="898801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4"/>
            <p:cNvSpPr/>
            <p:nvPr/>
          </p:nvSpPr>
          <p:spPr>
            <a:xfrm>
              <a:off x="898801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4"/>
            <p:cNvSpPr/>
            <p:nvPr/>
          </p:nvSpPr>
          <p:spPr>
            <a:xfrm>
              <a:off x="898801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4"/>
            <p:cNvSpPr/>
            <p:nvPr/>
          </p:nvSpPr>
          <p:spPr>
            <a:xfrm>
              <a:off x="898062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4"/>
            <p:cNvSpPr/>
            <p:nvPr/>
          </p:nvSpPr>
          <p:spPr>
            <a:xfrm>
              <a:off x="898801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4"/>
            <p:cNvSpPr/>
            <p:nvPr/>
          </p:nvSpPr>
          <p:spPr>
            <a:xfrm>
              <a:off x="898062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4"/>
            <p:cNvSpPr/>
            <p:nvPr/>
          </p:nvSpPr>
          <p:spPr>
            <a:xfrm>
              <a:off x="898801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4"/>
            <p:cNvSpPr/>
            <p:nvPr/>
          </p:nvSpPr>
          <p:spPr>
            <a:xfrm>
              <a:off x="898062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4"/>
            <p:cNvSpPr/>
            <p:nvPr/>
          </p:nvSpPr>
          <p:spPr>
            <a:xfrm>
              <a:off x="898801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4"/>
            <p:cNvSpPr/>
            <p:nvPr/>
          </p:nvSpPr>
          <p:spPr>
            <a:xfrm>
              <a:off x="4419911"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4"/>
            <p:cNvSpPr/>
            <p:nvPr/>
          </p:nvSpPr>
          <p:spPr>
            <a:xfrm>
              <a:off x="4419911"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4"/>
            <p:cNvSpPr/>
            <p:nvPr/>
          </p:nvSpPr>
          <p:spPr>
            <a:xfrm>
              <a:off x="4419911"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4"/>
            <p:cNvSpPr/>
            <p:nvPr/>
          </p:nvSpPr>
          <p:spPr>
            <a:xfrm>
              <a:off x="4419911"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4"/>
            <p:cNvSpPr/>
            <p:nvPr/>
          </p:nvSpPr>
          <p:spPr>
            <a:xfrm>
              <a:off x="4411684"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4"/>
            <p:cNvSpPr/>
            <p:nvPr/>
          </p:nvSpPr>
          <p:spPr>
            <a:xfrm>
              <a:off x="4411684"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4"/>
            <p:cNvSpPr/>
            <p:nvPr/>
          </p:nvSpPr>
          <p:spPr>
            <a:xfrm>
              <a:off x="4419911"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4"/>
            <p:cNvSpPr/>
            <p:nvPr/>
          </p:nvSpPr>
          <p:spPr>
            <a:xfrm>
              <a:off x="4411684"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4"/>
            <p:cNvSpPr/>
            <p:nvPr/>
          </p:nvSpPr>
          <p:spPr>
            <a:xfrm>
              <a:off x="6838823"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4"/>
            <p:cNvSpPr/>
            <p:nvPr/>
          </p:nvSpPr>
          <p:spPr>
            <a:xfrm>
              <a:off x="6838823"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4"/>
            <p:cNvSpPr/>
            <p:nvPr/>
          </p:nvSpPr>
          <p:spPr>
            <a:xfrm>
              <a:off x="6838823"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4"/>
            <p:cNvSpPr/>
            <p:nvPr/>
          </p:nvSpPr>
          <p:spPr>
            <a:xfrm>
              <a:off x="683059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4"/>
            <p:cNvSpPr/>
            <p:nvPr/>
          </p:nvSpPr>
          <p:spPr>
            <a:xfrm>
              <a:off x="683059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4"/>
            <p:cNvSpPr/>
            <p:nvPr/>
          </p:nvSpPr>
          <p:spPr>
            <a:xfrm>
              <a:off x="6838823"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4"/>
            <p:cNvSpPr/>
            <p:nvPr/>
          </p:nvSpPr>
          <p:spPr>
            <a:xfrm>
              <a:off x="683059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4"/>
            <p:cNvSpPr/>
            <p:nvPr/>
          </p:nvSpPr>
          <p:spPr>
            <a:xfrm>
              <a:off x="4688917"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4"/>
            <p:cNvSpPr/>
            <p:nvPr/>
          </p:nvSpPr>
          <p:spPr>
            <a:xfrm>
              <a:off x="4688917"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4"/>
            <p:cNvSpPr/>
            <p:nvPr/>
          </p:nvSpPr>
          <p:spPr>
            <a:xfrm>
              <a:off x="4688917"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4"/>
            <p:cNvSpPr/>
            <p:nvPr/>
          </p:nvSpPr>
          <p:spPr>
            <a:xfrm>
              <a:off x="4680571"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4"/>
            <p:cNvSpPr/>
            <p:nvPr/>
          </p:nvSpPr>
          <p:spPr>
            <a:xfrm>
              <a:off x="4680571"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4"/>
            <p:cNvSpPr/>
            <p:nvPr/>
          </p:nvSpPr>
          <p:spPr>
            <a:xfrm>
              <a:off x="4688917"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4"/>
            <p:cNvSpPr/>
            <p:nvPr/>
          </p:nvSpPr>
          <p:spPr>
            <a:xfrm>
              <a:off x="4680571"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4"/>
            <p:cNvSpPr/>
            <p:nvPr/>
          </p:nvSpPr>
          <p:spPr>
            <a:xfrm>
              <a:off x="4688917"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4"/>
            <p:cNvSpPr/>
            <p:nvPr/>
          </p:nvSpPr>
          <p:spPr>
            <a:xfrm>
              <a:off x="5763393"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4"/>
            <p:cNvSpPr/>
            <p:nvPr/>
          </p:nvSpPr>
          <p:spPr>
            <a:xfrm>
              <a:off x="5763393"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4"/>
            <p:cNvSpPr/>
            <p:nvPr/>
          </p:nvSpPr>
          <p:spPr>
            <a:xfrm>
              <a:off x="5763393"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4"/>
            <p:cNvSpPr/>
            <p:nvPr/>
          </p:nvSpPr>
          <p:spPr>
            <a:xfrm>
              <a:off x="5755167"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4"/>
            <p:cNvSpPr/>
            <p:nvPr/>
          </p:nvSpPr>
          <p:spPr>
            <a:xfrm>
              <a:off x="5755167"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4"/>
            <p:cNvSpPr/>
            <p:nvPr/>
          </p:nvSpPr>
          <p:spPr>
            <a:xfrm>
              <a:off x="5763393"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4"/>
            <p:cNvSpPr/>
            <p:nvPr/>
          </p:nvSpPr>
          <p:spPr>
            <a:xfrm>
              <a:off x="5755167"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4"/>
            <p:cNvSpPr/>
            <p:nvPr/>
          </p:nvSpPr>
          <p:spPr>
            <a:xfrm>
              <a:off x="5763393"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4"/>
            <p:cNvSpPr/>
            <p:nvPr/>
          </p:nvSpPr>
          <p:spPr>
            <a:xfrm>
              <a:off x="73765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4"/>
            <p:cNvSpPr/>
            <p:nvPr/>
          </p:nvSpPr>
          <p:spPr>
            <a:xfrm>
              <a:off x="73765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4"/>
            <p:cNvSpPr/>
            <p:nvPr/>
          </p:nvSpPr>
          <p:spPr>
            <a:xfrm>
              <a:off x="73765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4"/>
            <p:cNvSpPr/>
            <p:nvPr/>
          </p:nvSpPr>
          <p:spPr>
            <a:xfrm>
              <a:off x="73683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4"/>
            <p:cNvSpPr/>
            <p:nvPr/>
          </p:nvSpPr>
          <p:spPr>
            <a:xfrm>
              <a:off x="73683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4"/>
            <p:cNvSpPr/>
            <p:nvPr/>
          </p:nvSpPr>
          <p:spPr>
            <a:xfrm>
              <a:off x="73765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4"/>
            <p:cNvSpPr/>
            <p:nvPr/>
          </p:nvSpPr>
          <p:spPr>
            <a:xfrm>
              <a:off x="73683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4"/>
            <p:cNvSpPr/>
            <p:nvPr/>
          </p:nvSpPr>
          <p:spPr>
            <a:xfrm>
              <a:off x="73765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4"/>
            <p:cNvSpPr/>
            <p:nvPr/>
          </p:nvSpPr>
          <p:spPr>
            <a:xfrm>
              <a:off x="3075593"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4"/>
            <p:cNvSpPr/>
            <p:nvPr/>
          </p:nvSpPr>
          <p:spPr>
            <a:xfrm>
              <a:off x="3075593"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4"/>
            <p:cNvSpPr/>
            <p:nvPr/>
          </p:nvSpPr>
          <p:spPr>
            <a:xfrm>
              <a:off x="3075593"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4"/>
            <p:cNvSpPr/>
            <p:nvPr/>
          </p:nvSpPr>
          <p:spPr>
            <a:xfrm>
              <a:off x="3075593"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4"/>
            <p:cNvSpPr/>
            <p:nvPr/>
          </p:nvSpPr>
          <p:spPr>
            <a:xfrm>
              <a:off x="3068201"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4"/>
            <p:cNvSpPr/>
            <p:nvPr/>
          </p:nvSpPr>
          <p:spPr>
            <a:xfrm>
              <a:off x="3068201"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4"/>
            <p:cNvSpPr/>
            <p:nvPr/>
          </p:nvSpPr>
          <p:spPr>
            <a:xfrm>
              <a:off x="3075593"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4"/>
            <p:cNvSpPr/>
            <p:nvPr/>
          </p:nvSpPr>
          <p:spPr>
            <a:xfrm>
              <a:off x="3068201"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4"/>
            <p:cNvSpPr/>
            <p:nvPr/>
          </p:nvSpPr>
          <p:spPr>
            <a:xfrm>
              <a:off x="3075593"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4"/>
            <p:cNvSpPr/>
            <p:nvPr/>
          </p:nvSpPr>
          <p:spPr>
            <a:xfrm>
              <a:off x="3068201"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4"/>
            <p:cNvSpPr/>
            <p:nvPr/>
          </p:nvSpPr>
          <p:spPr>
            <a:xfrm>
              <a:off x="3075593"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4"/>
            <p:cNvSpPr/>
            <p:nvPr/>
          </p:nvSpPr>
          <p:spPr>
            <a:xfrm>
              <a:off x="361324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4"/>
            <p:cNvSpPr/>
            <p:nvPr/>
          </p:nvSpPr>
          <p:spPr>
            <a:xfrm>
              <a:off x="361324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4"/>
            <p:cNvSpPr/>
            <p:nvPr/>
          </p:nvSpPr>
          <p:spPr>
            <a:xfrm>
              <a:off x="361324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4"/>
            <p:cNvSpPr/>
            <p:nvPr/>
          </p:nvSpPr>
          <p:spPr>
            <a:xfrm>
              <a:off x="361324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4"/>
            <p:cNvSpPr/>
            <p:nvPr/>
          </p:nvSpPr>
          <p:spPr>
            <a:xfrm>
              <a:off x="36050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4"/>
            <p:cNvSpPr/>
            <p:nvPr/>
          </p:nvSpPr>
          <p:spPr>
            <a:xfrm>
              <a:off x="36050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4"/>
            <p:cNvSpPr/>
            <p:nvPr/>
          </p:nvSpPr>
          <p:spPr>
            <a:xfrm>
              <a:off x="361324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4"/>
            <p:cNvSpPr/>
            <p:nvPr/>
          </p:nvSpPr>
          <p:spPr>
            <a:xfrm>
              <a:off x="360502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4"/>
            <p:cNvSpPr/>
            <p:nvPr/>
          </p:nvSpPr>
          <p:spPr>
            <a:xfrm>
              <a:off x="415102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4"/>
            <p:cNvSpPr/>
            <p:nvPr/>
          </p:nvSpPr>
          <p:spPr>
            <a:xfrm>
              <a:off x="415102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4"/>
            <p:cNvSpPr/>
            <p:nvPr/>
          </p:nvSpPr>
          <p:spPr>
            <a:xfrm>
              <a:off x="415102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4"/>
            <p:cNvSpPr/>
            <p:nvPr/>
          </p:nvSpPr>
          <p:spPr>
            <a:xfrm>
              <a:off x="415102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4"/>
            <p:cNvSpPr/>
            <p:nvPr/>
          </p:nvSpPr>
          <p:spPr>
            <a:xfrm>
              <a:off x="4142797"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4"/>
            <p:cNvSpPr/>
            <p:nvPr/>
          </p:nvSpPr>
          <p:spPr>
            <a:xfrm>
              <a:off x="4142797"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4"/>
            <p:cNvSpPr/>
            <p:nvPr/>
          </p:nvSpPr>
          <p:spPr>
            <a:xfrm>
              <a:off x="415102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4"/>
            <p:cNvSpPr/>
            <p:nvPr/>
          </p:nvSpPr>
          <p:spPr>
            <a:xfrm>
              <a:off x="5225738"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4"/>
            <p:cNvSpPr/>
            <p:nvPr/>
          </p:nvSpPr>
          <p:spPr>
            <a:xfrm>
              <a:off x="5225738"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4"/>
            <p:cNvSpPr/>
            <p:nvPr/>
          </p:nvSpPr>
          <p:spPr>
            <a:xfrm>
              <a:off x="5225738"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4"/>
            <p:cNvSpPr/>
            <p:nvPr/>
          </p:nvSpPr>
          <p:spPr>
            <a:xfrm>
              <a:off x="5225738"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4"/>
            <p:cNvSpPr/>
            <p:nvPr/>
          </p:nvSpPr>
          <p:spPr>
            <a:xfrm>
              <a:off x="5217392"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4"/>
            <p:cNvSpPr/>
            <p:nvPr/>
          </p:nvSpPr>
          <p:spPr>
            <a:xfrm>
              <a:off x="5217392"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4"/>
            <p:cNvSpPr/>
            <p:nvPr/>
          </p:nvSpPr>
          <p:spPr>
            <a:xfrm>
              <a:off x="5225738"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4"/>
            <p:cNvSpPr/>
            <p:nvPr/>
          </p:nvSpPr>
          <p:spPr>
            <a:xfrm>
              <a:off x="630104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4"/>
            <p:cNvSpPr/>
            <p:nvPr/>
          </p:nvSpPr>
          <p:spPr>
            <a:xfrm>
              <a:off x="630104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4"/>
            <p:cNvSpPr/>
            <p:nvPr/>
          </p:nvSpPr>
          <p:spPr>
            <a:xfrm>
              <a:off x="630104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4"/>
            <p:cNvSpPr/>
            <p:nvPr/>
          </p:nvSpPr>
          <p:spPr>
            <a:xfrm>
              <a:off x="630104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4"/>
            <p:cNvSpPr/>
            <p:nvPr/>
          </p:nvSpPr>
          <p:spPr>
            <a:xfrm>
              <a:off x="62928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4"/>
            <p:cNvSpPr/>
            <p:nvPr/>
          </p:nvSpPr>
          <p:spPr>
            <a:xfrm>
              <a:off x="62928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4"/>
            <p:cNvSpPr/>
            <p:nvPr/>
          </p:nvSpPr>
          <p:spPr>
            <a:xfrm>
              <a:off x="630104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4"/>
            <p:cNvSpPr/>
            <p:nvPr/>
          </p:nvSpPr>
          <p:spPr>
            <a:xfrm>
              <a:off x="629282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4"/>
            <p:cNvSpPr/>
            <p:nvPr/>
          </p:nvSpPr>
          <p:spPr>
            <a:xfrm>
              <a:off x="8182306"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4"/>
            <p:cNvSpPr/>
            <p:nvPr/>
          </p:nvSpPr>
          <p:spPr>
            <a:xfrm>
              <a:off x="8182306"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4"/>
            <p:cNvSpPr/>
            <p:nvPr/>
          </p:nvSpPr>
          <p:spPr>
            <a:xfrm>
              <a:off x="8182306"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4"/>
            <p:cNvSpPr/>
            <p:nvPr/>
          </p:nvSpPr>
          <p:spPr>
            <a:xfrm>
              <a:off x="8182306"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4"/>
            <p:cNvSpPr/>
            <p:nvPr/>
          </p:nvSpPr>
          <p:spPr>
            <a:xfrm>
              <a:off x="8174914"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4"/>
            <p:cNvSpPr/>
            <p:nvPr/>
          </p:nvSpPr>
          <p:spPr>
            <a:xfrm>
              <a:off x="8174914"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4"/>
            <p:cNvSpPr/>
            <p:nvPr/>
          </p:nvSpPr>
          <p:spPr>
            <a:xfrm>
              <a:off x="8182306"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4"/>
            <p:cNvSpPr/>
            <p:nvPr/>
          </p:nvSpPr>
          <p:spPr>
            <a:xfrm>
              <a:off x="8174914"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4"/>
            <p:cNvSpPr/>
            <p:nvPr/>
          </p:nvSpPr>
          <p:spPr>
            <a:xfrm>
              <a:off x="8182306"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4"/>
            <p:cNvSpPr/>
            <p:nvPr/>
          </p:nvSpPr>
          <p:spPr>
            <a:xfrm>
              <a:off x="8174914"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4"/>
            <p:cNvSpPr/>
            <p:nvPr/>
          </p:nvSpPr>
          <p:spPr>
            <a:xfrm>
              <a:off x="8182306"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4"/>
            <p:cNvSpPr/>
            <p:nvPr/>
          </p:nvSpPr>
          <p:spPr>
            <a:xfrm>
              <a:off x="8174914"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4"/>
            <p:cNvSpPr/>
            <p:nvPr/>
          </p:nvSpPr>
          <p:spPr>
            <a:xfrm>
              <a:off x="8182306"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4"/>
            <p:cNvSpPr/>
            <p:nvPr/>
          </p:nvSpPr>
          <p:spPr>
            <a:xfrm>
              <a:off x="8174914"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4"/>
            <p:cNvSpPr/>
            <p:nvPr/>
          </p:nvSpPr>
          <p:spPr>
            <a:xfrm>
              <a:off x="2538773"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4"/>
            <p:cNvSpPr/>
            <p:nvPr/>
          </p:nvSpPr>
          <p:spPr>
            <a:xfrm>
              <a:off x="2538773"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4"/>
            <p:cNvSpPr/>
            <p:nvPr/>
          </p:nvSpPr>
          <p:spPr>
            <a:xfrm>
              <a:off x="2538773"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4"/>
            <p:cNvSpPr/>
            <p:nvPr/>
          </p:nvSpPr>
          <p:spPr>
            <a:xfrm>
              <a:off x="2538773"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4"/>
            <p:cNvSpPr/>
            <p:nvPr/>
          </p:nvSpPr>
          <p:spPr>
            <a:xfrm>
              <a:off x="2530546"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4"/>
            <p:cNvSpPr/>
            <p:nvPr/>
          </p:nvSpPr>
          <p:spPr>
            <a:xfrm>
              <a:off x="2530546"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4"/>
            <p:cNvSpPr/>
            <p:nvPr/>
          </p:nvSpPr>
          <p:spPr>
            <a:xfrm>
              <a:off x="2538773"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4"/>
            <p:cNvSpPr/>
            <p:nvPr/>
          </p:nvSpPr>
          <p:spPr>
            <a:xfrm>
              <a:off x="2530546"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4"/>
            <p:cNvSpPr/>
            <p:nvPr/>
          </p:nvSpPr>
          <p:spPr>
            <a:xfrm>
              <a:off x="2538773"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4"/>
            <p:cNvSpPr/>
            <p:nvPr/>
          </p:nvSpPr>
          <p:spPr>
            <a:xfrm>
              <a:off x="2530546"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4"/>
            <p:cNvSpPr/>
            <p:nvPr/>
          </p:nvSpPr>
          <p:spPr>
            <a:xfrm>
              <a:off x="2538773"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4"/>
            <p:cNvSpPr/>
            <p:nvPr/>
          </p:nvSpPr>
          <p:spPr>
            <a:xfrm>
              <a:off x="2530546"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4"/>
            <p:cNvSpPr/>
            <p:nvPr/>
          </p:nvSpPr>
          <p:spPr>
            <a:xfrm>
              <a:off x="2538773" y="1736397"/>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4"/>
            <p:cNvSpPr/>
            <p:nvPr/>
          </p:nvSpPr>
          <p:spPr>
            <a:xfrm>
              <a:off x="2530546" y="1879709"/>
              <a:ext cx="53414" cy="80955"/>
            </a:xfrm>
            <a:custGeom>
              <a:rect b="b" l="l" r="r" t="t"/>
              <a:pathLst>
                <a:path extrusionOk="0" h="679" w="448">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4"/>
            <p:cNvSpPr/>
            <p:nvPr/>
          </p:nvSpPr>
          <p:spPr>
            <a:xfrm>
              <a:off x="2538773" y="202576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4"/>
            <p:cNvSpPr/>
            <p:nvPr/>
          </p:nvSpPr>
          <p:spPr>
            <a:xfrm>
              <a:off x="2538773" y="2169909"/>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4"/>
            <p:cNvSpPr/>
            <p:nvPr/>
          </p:nvSpPr>
          <p:spPr>
            <a:xfrm>
              <a:off x="2530546" y="2313220"/>
              <a:ext cx="53414" cy="80955"/>
            </a:xfrm>
            <a:custGeom>
              <a:rect b="b" l="l" r="r" t="t"/>
              <a:pathLst>
                <a:path extrusionOk="0" h="679" w="448">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4"/>
            <p:cNvSpPr/>
            <p:nvPr/>
          </p:nvSpPr>
          <p:spPr>
            <a:xfrm>
              <a:off x="2530546" y="2458439"/>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2_1">
    <p:spTree>
      <p:nvGrpSpPr>
        <p:cNvPr id="4410" name="Shape 4410"/>
        <p:cNvGrpSpPr/>
        <p:nvPr/>
      </p:nvGrpSpPr>
      <p:grpSpPr>
        <a:xfrm>
          <a:off x="0" y="0"/>
          <a:ext cx="0" cy="0"/>
          <a:chOff x="0" y="0"/>
          <a:chExt cx="0" cy="0"/>
        </a:xfrm>
      </p:grpSpPr>
      <p:grpSp>
        <p:nvGrpSpPr>
          <p:cNvPr id="4411" name="Google Shape;4411;p15"/>
          <p:cNvGrpSpPr/>
          <p:nvPr/>
        </p:nvGrpSpPr>
        <p:grpSpPr>
          <a:xfrm>
            <a:off x="189" y="52"/>
            <a:ext cx="9144013" cy="5143533"/>
            <a:chOff x="4088025" y="1324225"/>
            <a:chExt cx="1348575" cy="1101800"/>
          </a:xfrm>
        </p:grpSpPr>
        <p:sp>
          <p:nvSpPr>
            <p:cNvPr id="4412" name="Google Shape;4412;p15"/>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5"/>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5"/>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5"/>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5"/>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5"/>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5"/>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5"/>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5"/>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5"/>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5"/>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5"/>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5"/>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5"/>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5"/>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5"/>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5"/>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5"/>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5"/>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5"/>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5"/>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5"/>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5"/>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5"/>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5"/>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5"/>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5"/>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5"/>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5"/>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5"/>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5"/>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5"/>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5"/>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5"/>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5"/>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5"/>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5"/>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5"/>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5"/>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5"/>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5"/>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5"/>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5"/>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5"/>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5"/>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5"/>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5"/>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5"/>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5"/>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5"/>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2" name="Google Shape;4462;p15"/>
          <p:cNvGrpSpPr/>
          <p:nvPr/>
        </p:nvGrpSpPr>
        <p:grpSpPr>
          <a:xfrm>
            <a:off x="34718" y="206"/>
            <a:ext cx="9074564" cy="5143474"/>
            <a:chOff x="34718" y="206"/>
            <a:chExt cx="9074564" cy="5143474"/>
          </a:xfrm>
        </p:grpSpPr>
        <p:sp>
          <p:nvSpPr>
            <p:cNvPr id="4463" name="Google Shape;4463;p15"/>
            <p:cNvSpPr/>
            <p:nvPr/>
          </p:nvSpPr>
          <p:spPr>
            <a:xfrm>
              <a:off x="57374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5"/>
            <p:cNvSpPr/>
            <p:nvPr/>
          </p:nvSpPr>
          <p:spPr>
            <a:xfrm>
              <a:off x="57374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5"/>
            <p:cNvSpPr/>
            <p:nvPr/>
          </p:nvSpPr>
          <p:spPr>
            <a:xfrm>
              <a:off x="57374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5"/>
            <p:cNvSpPr/>
            <p:nvPr/>
          </p:nvSpPr>
          <p:spPr>
            <a:xfrm>
              <a:off x="565521"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5"/>
            <p:cNvSpPr/>
            <p:nvPr/>
          </p:nvSpPr>
          <p:spPr>
            <a:xfrm>
              <a:off x="565521"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5"/>
            <p:cNvSpPr/>
            <p:nvPr/>
          </p:nvSpPr>
          <p:spPr>
            <a:xfrm>
              <a:off x="57374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5"/>
            <p:cNvSpPr/>
            <p:nvPr/>
          </p:nvSpPr>
          <p:spPr>
            <a:xfrm>
              <a:off x="565521"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5"/>
            <p:cNvSpPr/>
            <p:nvPr/>
          </p:nvSpPr>
          <p:spPr>
            <a:xfrm>
              <a:off x="57374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5"/>
            <p:cNvSpPr/>
            <p:nvPr/>
          </p:nvSpPr>
          <p:spPr>
            <a:xfrm>
              <a:off x="565521"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5"/>
            <p:cNvSpPr/>
            <p:nvPr/>
          </p:nvSpPr>
          <p:spPr>
            <a:xfrm>
              <a:off x="565521"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5"/>
            <p:cNvSpPr/>
            <p:nvPr/>
          </p:nvSpPr>
          <p:spPr>
            <a:xfrm>
              <a:off x="57374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5"/>
            <p:cNvSpPr/>
            <p:nvPr/>
          </p:nvSpPr>
          <p:spPr>
            <a:xfrm>
              <a:off x="57374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5"/>
            <p:cNvSpPr/>
            <p:nvPr/>
          </p:nvSpPr>
          <p:spPr>
            <a:xfrm>
              <a:off x="57374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5"/>
            <p:cNvSpPr/>
            <p:nvPr/>
          </p:nvSpPr>
          <p:spPr>
            <a:xfrm>
              <a:off x="565521"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5"/>
            <p:cNvSpPr/>
            <p:nvPr/>
          </p:nvSpPr>
          <p:spPr>
            <a:xfrm>
              <a:off x="57374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5"/>
            <p:cNvSpPr/>
            <p:nvPr/>
          </p:nvSpPr>
          <p:spPr>
            <a:xfrm>
              <a:off x="57374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5"/>
            <p:cNvSpPr/>
            <p:nvPr/>
          </p:nvSpPr>
          <p:spPr>
            <a:xfrm>
              <a:off x="565521"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5"/>
            <p:cNvSpPr/>
            <p:nvPr/>
          </p:nvSpPr>
          <p:spPr>
            <a:xfrm>
              <a:off x="57374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5"/>
            <p:cNvSpPr/>
            <p:nvPr/>
          </p:nvSpPr>
          <p:spPr>
            <a:xfrm>
              <a:off x="565521"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5"/>
            <p:cNvSpPr/>
            <p:nvPr/>
          </p:nvSpPr>
          <p:spPr>
            <a:xfrm>
              <a:off x="573748"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5"/>
            <p:cNvSpPr/>
            <p:nvPr/>
          </p:nvSpPr>
          <p:spPr>
            <a:xfrm>
              <a:off x="565521"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5"/>
            <p:cNvSpPr/>
            <p:nvPr/>
          </p:nvSpPr>
          <p:spPr>
            <a:xfrm>
              <a:off x="573748"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5"/>
            <p:cNvSpPr/>
            <p:nvPr/>
          </p:nvSpPr>
          <p:spPr>
            <a:xfrm>
              <a:off x="565521"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5"/>
            <p:cNvSpPr/>
            <p:nvPr/>
          </p:nvSpPr>
          <p:spPr>
            <a:xfrm>
              <a:off x="565521"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5"/>
            <p:cNvSpPr/>
            <p:nvPr/>
          </p:nvSpPr>
          <p:spPr>
            <a:xfrm>
              <a:off x="573748"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5"/>
            <p:cNvSpPr/>
            <p:nvPr/>
          </p:nvSpPr>
          <p:spPr>
            <a:xfrm>
              <a:off x="565521"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5"/>
            <p:cNvSpPr/>
            <p:nvPr/>
          </p:nvSpPr>
          <p:spPr>
            <a:xfrm>
              <a:off x="565521"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5"/>
            <p:cNvSpPr/>
            <p:nvPr/>
          </p:nvSpPr>
          <p:spPr>
            <a:xfrm>
              <a:off x="565521"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5"/>
            <p:cNvSpPr/>
            <p:nvPr/>
          </p:nvSpPr>
          <p:spPr>
            <a:xfrm>
              <a:off x="573748"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5"/>
            <p:cNvSpPr/>
            <p:nvPr/>
          </p:nvSpPr>
          <p:spPr>
            <a:xfrm>
              <a:off x="573748"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5"/>
            <p:cNvSpPr/>
            <p:nvPr/>
          </p:nvSpPr>
          <p:spPr>
            <a:xfrm>
              <a:off x="573748"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5"/>
            <p:cNvSpPr/>
            <p:nvPr/>
          </p:nvSpPr>
          <p:spPr>
            <a:xfrm>
              <a:off x="565521"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5"/>
            <p:cNvSpPr/>
            <p:nvPr/>
          </p:nvSpPr>
          <p:spPr>
            <a:xfrm>
              <a:off x="573748"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5"/>
            <p:cNvSpPr/>
            <p:nvPr/>
          </p:nvSpPr>
          <p:spPr>
            <a:xfrm>
              <a:off x="565521"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5"/>
            <p:cNvSpPr/>
            <p:nvPr/>
          </p:nvSpPr>
          <p:spPr>
            <a:xfrm>
              <a:off x="573748"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5"/>
            <p:cNvSpPr/>
            <p:nvPr/>
          </p:nvSpPr>
          <p:spPr>
            <a:xfrm>
              <a:off x="565521"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5"/>
            <p:cNvSpPr/>
            <p:nvPr/>
          </p:nvSpPr>
          <p:spPr>
            <a:xfrm>
              <a:off x="110467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5"/>
            <p:cNvSpPr/>
            <p:nvPr/>
          </p:nvSpPr>
          <p:spPr>
            <a:xfrm>
              <a:off x="110467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5"/>
            <p:cNvSpPr/>
            <p:nvPr/>
          </p:nvSpPr>
          <p:spPr>
            <a:xfrm>
              <a:off x="1104670"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5"/>
            <p:cNvSpPr/>
            <p:nvPr/>
          </p:nvSpPr>
          <p:spPr>
            <a:xfrm>
              <a:off x="109632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5"/>
            <p:cNvSpPr/>
            <p:nvPr/>
          </p:nvSpPr>
          <p:spPr>
            <a:xfrm>
              <a:off x="109632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5"/>
            <p:cNvSpPr/>
            <p:nvPr/>
          </p:nvSpPr>
          <p:spPr>
            <a:xfrm>
              <a:off x="1104670"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5"/>
            <p:cNvSpPr/>
            <p:nvPr/>
          </p:nvSpPr>
          <p:spPr>
            <a:xfrm>
              <a:off x="109632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5"/>
            <p:cNvSpPr/>
            <p:nvPr/>
          </p:nvSpPr>
          <p:spPr>
            <a:xfrm>
              <a:off x="1104670"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5"/>
            <p:cNvSpPr/>
            <p:nvPr/>
          </p:nvSpPr>
          <p:spPr>
            <a:xfrm>
              <a:off x="1096324"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5"/>
            <p:cNvSpPr/>
            <p:nvPr/>
          </p:nvSpPr>
          <p:spPr>
            <a:xfrm>
              <a:off x="1096324"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5"/>
            <p:cNvSpPr/>
            <p:nvPr/>
          </p:nvSpPr>
          <p:spPr>
            <a:xfrm>
              <a:off x="1104670"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5"/>
            <p:cNvSpPr/>
            <p:nvPr/>
          </p:nvSpPr>
          <p:spPr>
            <a:xfrm>
              <a:off x="1104670"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5"/>
            <p:cNvSpPr/>
            <p:nvPr/>
          </p:nvSpPr>
          <p:spPr>
            <a:xfrm>
              <a:off x="1370012"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5"/>
            <p:cNvSpPr/>
            <p:nvPr/>
          </p:nvSpPr>
          <p:spPr>
            <a:xfrm>
              <a:off x="1370012"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5"/>
            <p:cNvSpPr/>
            <p:nvPr/>
          </p:nvSpPr>
          <p:spPr>
            <a:xfrm>
              <a:off x="1370012"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5"/>
            <p:cNvSpPr/>
            <p:nvPr/>
          </p:nvSpPr>
          <p:spPr>
            <a:xfrm>
              <a:off x="1361785"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5"/>
            <p:cNvSpPr/>
            <p:nvPr/>
          </p:nvSpPr>
          <p:spPr>
            <a:xfrm>
              <a:off x="1361785" y="57702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5"/>
            <p:cNvSpPr/>
            <p:nvPr/>
          </p:nvSpPr>
          <p:spPr>
            <a:xfrm>
              <a:off x="1370012"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5"/>
            <p:cNvSpPr/>
            <p:nvPr/>
          </p:nvSpPr>
          <p:spPr>
            <a:xfrm>
              <a:off x="1361785" y="866394"/>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5"/>
            <p:cNvSpPr/>
            <p:nvPr/>
          </p:nvSpPr>
          <p:spPr>
            <a:xfrm>
              <a:off x="1370012"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5"/>
            <p:cNvSpPr/>
            <p:nvPr/>
          </p:nvSpPr>
          <p:spPr>
            <a:xfrm>
              <a:off x="1361785" y="115575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5"/>
            <p:cNvSpPr/>
            <p:nvPr/>
          </p:nvSpPr>
          <p:spPr>
            <a:xfrm>
              <a:off x="1361785" y="1300979"/>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5"/>
            <p:cNvSpPr/>
            <p:nvPr/>
          </p:nvSpPr>
          <p:spPr>
            <a:xfrm>
              <a:off x="853412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5"/>
            <p:cNvSpPr/>
            <p:nvPr/>
          </p:nvSpPr>
          <p:spPr>
            <a:xfrm>
              <a:off x="853412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5"/>
            <p:cNvSpPr/>
            <p:nvPr/>
          </p:nvSpPr>
          <p:spPr>
            <a:xfrm>
              <a:off x="8534126"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5"/>
            <p:cNvSpPr/>
            <p:nvPr/>
          </p:nvSpPr>
          <p:spPr>
            <a:xfrm>
              <a:off x="8525900"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5"/>
            <p:cNvSpPr/>
            <p:nvPr/>
          </p:nvSpPr>
          <p:spPr>
            <a:xfrm>
              <a:off x="8525900"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5"/>
            <p:cNvSpPr/>
            <p:nvPr/>
          </p:nvSpPr>
          <p:spPr>
            <a:xfrm>
              <a:off x="8534126"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5"/>
            <p:cNvSpPr/>
            <p:nvPr/>
          </p:nvSpPr>
          <p:spPr>
            <a:xfrm>
              <a:off x="8525900"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5"/>
            <p:cNvSpPr/>
            <p:nvPr/>
          </p:nvSpPr>
          <p:spPr>
            <a:xfrm>
              <a:off x="8525900"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5"/>
            <p:cNvSpPr/>
            <p:nvPr/>
          </p:nvSpPr>
          <p:spPr>
            <a:xfrm>
              <a:off x="1635354"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5"/>
            <p:cNvSpPr/>
            <p:nvPr/>
          </p:nvSpPr>
          <p:spPr>
            <a:xfrm>
              <a:off x="1635354"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5"/>
            <p:cNvSpPr/>
            <p:nvPr/>
          </p:nvSpPr>
          <p:spPr>
            <a:xfrm>
              <a:off x="1635354"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5"/>
            <p:cNvSpPr/>
            <p:nvPr/>
          </p:nvSpPr>
          <p:spPr>
            <a:xfrm>
              <a:off x="162712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5"/>
            <p:cNvSpPr/>
            <p:nvPr/>
          </p:nvSpPr>
          <p:spPr>
            <a:xfrm>
              <a:off x="162712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5"/>
            <p:cNvSpPr/>
            <p:nvPr/>
          </p:nvSpPr>
          <p:spPr>
            <a:xfrm>
              <a:off x="1635354" y="72308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5"/>
            <p:cNvSpPr/>
            <p:nvPr/>
          </p:nvSpPr>
          <p:spPr>
            <a:xfrm>
              <a:off x="162712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5"/>
            <p:cNvSpPr/>
            <p:nvPr/>
          </p:nvSpPr>
          <p:spPr>
            <a:xfrm>
              <a:off x="1635354" y="101244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5"/>
            <p:cNvSpPr/>
            <p:nvPr/>
          </p:nvSpPr>
          <p:spPr>
            <a:xfrm>
              <a:off x="162712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5"/>
            <p:cNvSpPr/>
            <p:nvPr/>
          </p:nvSpPr>
          <p:spPr>
            <a:xfrm>
              <a:off x="6677090"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5"/>
            <p:cNvSpPr/>
            <p:nvPr/>
          </p:nvSpPr>
          <p:spPr>
            <a:xfrm>
              <a:off x="6677090"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5"/>
            <p:cNvSpPr/>
            <p:nvPr/>
          </p:nvSpPr>
          <p:spPr>
            <a:xfrm>
              <a:off x="6677090"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5"/>
            <p:cNvSpPr/>
            <p:nvPr/>
          </p:nvSpPr>
          <p:spPr>
            <a:xfrm>
              <a:off x="666874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5"/>
            <p:cNvSpPr/>
            <p:nvPr/>
          </p:nvSpPr>
          <p:spPr>
            <a:xfrm>
              <a:off x="666874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5"/>
            <p:cNvSpPr/>
            <p:nvPr/>
          </p:nvSpPr>
          <p:spPr>
            <a:xfrm>
              <a:off x="6677090"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5"/>
            <p:cNvSpPr/>
            <p:nvPr/>
          </p:nvSpPr>
          <p:spPr>
            <a:xfrm>
              <a:off x="666874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5"/>
            <p:cNvSpPr/>
            <p:nvPr/>
          </p:nvSpPr>
          <p:spPr>
            <a:xfrm>
              <a:off x="6677090"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5"/>
            <p:cNvSpPr/>
            <p:nvPr/>
          </p:nvSpPr>
          <p:spPr>
            <a:xfrm>
              <a:off x="6668744"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5"/>
            <p:cNvSpPr/>
            <p:nvPr/>
          </p:nvSpPr>
          <p:spPr>
            <a:xfrm>
              <a:off x="6668744"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5"/>
            <p:cNvSpPr/>
            <p:nvPr/>
          </p:nvSpPr>
          <p:spPr>
            <a:xfrm>
              <a:off x="6668744" y="506272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86"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5"/>
            <p:cNvSpPr/>
            <p:nvPr/>
          </p:nvSpPr>
          <p:spPr>
            <a:xfrm>
              <a:off x="7738816"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5"/>
            <p:cNvSpPr/>
            <p:nvPr/>
          </p:nvSpPr>
          <p:spPr>
            <a:xfrm>
              <a:off x="7738816"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5"/>
            <p:cNvSpPr/>
            <p:nvPr/>
          </p:nvSpPr>
          <p:spPr>
            <a:xfrm>
              <a:off x="7738816"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5"/>
            <p:cNvSpPr/>
            <p:nvPr/>
          </p:nvSpPr>
          <p:spPr>
            <a:xfrm>
              <a:off x="7730589"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5"/>
            <p:cNvSpPr/>
            <p:nvPr/>
          </p:nvSpPr>
          <p:spPr>
            <a:xfrm>
              <a:off x="7730589"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5"/>
            <p:cNvSpPr/>
            <p:nvPr/>
          </p:nvSpPr>
          <p:spPr>
            <a:xfrm>
              <a:off x="7738816"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5"/>
            <p:cNvSpPr/>
            <p:nvPr/>
          </p:nvSpPr>
          <p:spPr>
            <a:xfrm>
              <a:off x="7730589"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5"/>
            <p:cNvSpPr/>
            <p:nvPr/>
          </p:nvSpPr>
          <p:spPr>
            <a:xfrm>
              <a:off x="7730589" y="5062725"/>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40"/>
                  </a:cubicBezTo>
                  <a:cubicBezTo>
                    <a:pt x="93" y="162"/>
                    <a:pt x="147" y="70"/>
                    <a:pt x="224" y="70"/>
                  </a:cubicBezTo>
                  <a:close/>
                  <a:moveTo>
                    <a:pt x="231" y="1"/>
                  </a:moveTo>
                  <a:cubicBezTo>
                    <a:pt x="100" y="1"/>
                    <a:pt x="0" y="116"/>
                    <a:pt x="0" y="340"/>
                  </a:cubicBezTo>
                  <a:cubicBezTo>
                    <a:pt x="8" y="555"/>
                    <a:pt x="93" y="679"/>
                    <a:pt x="224" y="679"/>
                  </a:cubicBezTo>
                  <a:cubicBezTo>
                    <a:pt x="370"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5"/>
            <p:cNvSpPr/>
            <p:nvPr/>
          </p:nvSpPr>
          <p:spPr>
            <a:xfrm>
              <a:off x="879958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5"/>
            <p:cNvSpPr/>
            <p:nvPr/>
          </p:nvSpPr>
          <p:spPr>
            <a:xfrm>
              <a:off x="879958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5"/>
            <p:cNvSpPr/>
            <p:nvPr/>
          </p:nvSpPr>
          <p:spPr>
            <a:xfrm>
              <a:off x="879958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5"/>
            <p:cNvSpPr/>
            <p:nvPr/>
          </p:nvSpPr>
          <p:spPr>
            <a:xfrm>
              <a:off x="879136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5"/>
            <p:cNvSpPr/>
            <p:nvPr/>
          </p:nvSpPr>
          <p:spPr>
            <a:xfrm>
              <a:off x="879136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5"/>
            <p:cNvSpPr/>
            <p:nvPr/>
          </p:nvSpPr>
          <p:spPr>
            <a:xfrm>
              <a:off x="879958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5"/>
            <p:cNvSpPr/>
            <p:nvPr/>
          </p:nvSpPr>
          <p:spPr>
            <a:xfrm>
              <a:off x="879136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5"/>
            <p:cNvSpPr/>
            <p:nvPr/>
          </p:nvSpPr>
          <p:spPr>
            <a:xfrm>
              <a:off x="879958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5"/>
            <p:cNvSpPr/>
            <p:nvPr/>
          </p:nvSpPr>
          <p:spPr>
            <a:xfrm>
              <a:off x="879136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5"/>
            <p:cNvSpPr/>
            <p:nvPr/>
          </p:nvSpPr>
          <p:spPr>
            <a:xfrm>
              <a:off x="4294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5"/>
            <p:cNvSpPr/>
            <p:nvPr/>
          </p:nvSpPr>
          <p:spPr>
            <a:xfrm>
              <a:off x="4294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5"/>
            <p:cNvSpPr/>
            <p:nvPr/>
          </p:nvSpPr>
          <p:spPr>
            <a:xfrm>
              <a:off x="4294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5"/>
            <p:cNvSpPr/>
            <p:nvPr/>
          </p:nvSpPr>
          <p:spPr>
            <a:xfrm>
              <a:off x="42945"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5"/>
            <p:cNvSpPr/>
            <p:nvPr/>
          </p:nvSpPr>
          <p:spPr>
            <a:xfrm>
              <a:off x="34718"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5"/>
            <p:cNvSpPr/>
            <p:nvPr/>
          </p:nvSpPr>
          <p:spPr>
            <a:xfrm>
              <a:off x="34718"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5"/>
            <p:cNvSpPr/>
            <p:nvPr/>
          </p:nvSpPr>
          <p:spPr>
            <a:xfrm>
              <a:off x="42945"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5"/>
            <p:cNvSpPr/>
            <p:nvPr/>
          </p:nvSpPr>
          <p:spPr>
            <a:xfrm>
              <a:off x="34718"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5"/>
            <p:cNvSpPr/>
            <p:nvPr/>
          </p:nvSpPr>
          <p:spPr>
            <a:xfrm>
              <a:off x="42945"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5"/>
            <p:cNvSpPr/>
            <p:nvPr/>
          </p:nvSpPr>
          <p:spPr>
            <a:xfrm>
              <a:off x="34718"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5"/>
            <p:cNvSpPr/>
            <p:nvPr/>
          </p:nvSpPr>
          <p:spPr>
            <a:xfrm>
              <a:off x="42945"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5"/>
            <p:cNvSpPr/>
            <p:nvPr/>
          </p:nvSpPr>
          <p:spPr>
            <a:xfrm>
              <a:off x="34718"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5"/>
            <p:cNvSpPr/>
            <p:nvPr/>
          </p:nvSpPr>
          <p:spPr>
            <a:xfrm>
              <a:off x="42945"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5"/>
            <p:cNvSpPr/>
            <p:nvPr/>
          </p:nvSpPr>
          <p:spPr>
            <a:xfrm>
              <a:off x="34718"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5"/>
            <p:cNvSpPr/>
            <p:nvPr/>
          </p:nvSpPr>
          <p:spPr>
            <a:xfrm>
              <a:off x="42945"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5"/>
            <p:cNvSpPr/>
            <p:nvPr/>
          </p:nvSpPr>
          <p:spPr>
            <a:xfrm>
              <a:off x="42945"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5"/>
            <p:cNvSpPr/>
            <p:nvPr/>
          </p:nvSpPr>
          <p:spPr>
            <a:xfrm>
              <a:off x="34718"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5"/>
            <p:cNvSpPr/>
            <p:nvPr/>
          </p:nvSpPr>
          <p:spPr>
            <a:xfrm>
              <a:off x="34718"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5"/>
            <p:cNvSpPr/>
            <p:nvPr/>
          </p:nvSpPr>
          <p:spPr>
            <a:xfrm>
              <a:off x="42945"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5"/>
            <p:cNvSpPr/>
            <p:nvPr/>
          </p:nvSpPr>
          <p:spPr>
            <a:xfrm>
              <a:off x="34718"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5"/>
            <p:cNvSpPr/>
            <p:nvPr/>
          </p:nvSpPr>
          <p:spPr>
            <a:xfrm>
              <a:off x="42945"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5"/>
            <p:cNvSpPr/>
            <p:nvPr/>
          </p:nvSpPr>
          <p:spPr>
            <a:xfrm>
              <a:off x="42945"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5"/>
            <p:cNvSpPr/>
            <p:nvPr/>
          </p:nvSpPr>
          <p:spPr>
            <a:xfrm>
              <a:off x="34718"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5"/>
            <p:cNvSpPr/>
            <p:nvPr/>
          </p:nvSpPr>
          <p:spPr>
            <a:xfrm>
              <a:off x="34718"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5"/>
            <p:cNvSpPr/>
            <p:nvPr/>
          </p:nvSpPr>
          <p:spPr>
            <a:xfrm>
              <a:off x="34718"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5"/>
            <p:cNvSpPr/>
            <p:nvPr/>
          </p:nvSpPr>
          <p:spPr>
            <a:xfrm>
              <a:off x="42945"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5"/>
            <p:cNvSpPr/>
            <p:nvPr/>
          </p:nvSpPr>
          <p:spPr>
            <a:xfrm>
              <a:off x="42945"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5"/>
            <p:cNvSpPr/>
            <p:nvPr/>
          </p:nvSpPr>
          <p:spPr>
            <a:xfrm>
              <a:off x="42945"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5"/>
            <p:cNvSpPr/>
            <p:nvPr/>
          </p:nvSpPr>
          <p:spPr>
            <a:xfrm>
              <a:off x="34718"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5"/>
            <p:cNvSpPr/>
            <p:nvPr/>
          </p:nvSpPr>
          <p:spPr>
            <a:xfrm>
              <a:off x="42945"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5"/>
            <p:cNvSpPr/>
            <p:nvPr/>
          </p:nvSpPr>
          <p:spPr>
            <a:xfrm>
              <a:off x="34718"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5"/>
            <p:cNvSpPr/>
            <p:nvPr/>
          </p:nvSpPr>
          <p:spPr>
            <a:xfrm>
              <a:off x="42945"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5"/>
            <p:cNvSpPr/>
            <p:nvPr/>
          </p:nvSpPr>
          <p:spPr>
            <a:xfrm>
              <a:off x="34718"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5"/>
            <p:cNvSpPr/>
            <p:nvPr/>
          </p:nvSpPr>
          <p:spPr>
            <a:xfrm>
              <a:off x="42945"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5"/>
            <p:cNvSpPr/>
            <p:nvPr/>
          </p:nvSpPr>
          <p:spPr>
            <a:xfrm>
              <a:off x="308286"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5"/>
            <p:cNvSpPr/>
            <p:nvPr/>
          </p:nvSpPr>
          <p:spPr>
            <a:xfrm>
              <a:off x="308286"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5"/>
            <p:cNvSpPr/>
            <p:nvPr/>
          </p:nvSpPr>
          <p:spPr>
            <a:xfrm>
              <a:off x="308286"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5"/>
            <p:cNvSpPr/>
            <p:nvPr/>
          </p:nvSpPr>
          <p:spPr>
            <a:xfrm>
              <a:off x="308286"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5"/>
            <p:cNvSpPr/>
            <p:nvPr/>
          </p:nvSpPr>
          <p:spPr>
            <a:xfrm>
              <a:off x="300060"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5"/>
            <p:cNvSpPr/>
            <p:nvPr/>
          </p:nvSpPr>
          <p:spPr>
            <a:xfrm>
              <a:off x="300060"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5"/>
            <p:cNvSpPr/>
            <p:nvPr/>
          </p:nvSpPr>
          <p:spPr>
            <a:xfrm>
              <a:off x="308286"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5"/>
            <p:cNvSpPr/>
            <p:nvPr/>
          </p:nvSpPr>
          <p:spPr>
            <a:xfrm>
              <a:off x="300060"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5"/>
            <p:cNvSpPr/>
            <p:nvPr/>
          </p:nvSpPr>
          <p:spPr>
            <a:xfrm>
              <a:off x="308286"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5"/>
            <p:cNvSpPr/>
            <p:nvPr/>
          </p:nvSpPr>
          <p:spPr>
            <a:xfrm>
              <a:off x="300060"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5"/>
            <p:cNvSpPr/>
            <p:nvPr/>
          </p:nvSpPr>
          <p:spPr>
            <a:xfrm>
              <a:off x="308286"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5"/>
            <p:cNvSpPr/>
            <p:nvPr/>
          </p:nvSpPr>
          <p:spPr>
            <a:xfrm>
              <a:off x="300060"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5"/>
            <p:cNvSpPr/>
            <p:nvPr/>
          </p:nvSpPr>
          <p:spPr>
            <a:xfrm>
              <a:off x="308286"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5"/>
            <p:cNvSpPr/>
            <p:nvPr/>
          </p:nvSpPr>
          <p:spPr>
            <a:xfrm>
              <a:off x="300060"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5"/>
            <p:cNvSpPr/>
            <p:nvPr/>
          </p:nvSpPr>
          <p:spPr>
            <a:xfrm>
              <a:off x="308286"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5"/>
            <p:cNvSpPr/>
            <p:nvPr/>
          </p:nvSpPr>
          <p:spPr>
            <a:xfrm>
              <a:off x="308286"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5"/>
            <p:cNvSpPr/>
            <p:nvPr/>
          </p:nvSpPr>
          <p:spPr>
            <a:xfrm>
              <a:off x="300060"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5"/>
            <p:cNvSpPr/>
            <p:nvPr/>
          </p:nvSpPr>
          <p:spPr>
            <a:xfrm>
              <a:off x="300060"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5"/>
            <p:cNvSpPr/>
            <p:nvPr/>
          </p:nvSpPr>
          <p:spPr>
            <a:xfrm>
              <a:off x="308286"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5"/>
            <p:cNvSpPr/>
            <p:nvPr/>
          </p:nvSpPr>
          <p:spPr>
            <a:xfrm>
              <a:off x="300060"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5"/>
            <p:cNvSpPr/>
            <p:nvPr/>
          </p:nvSpPr>
          <p:spPr>
            <a:xfrm>
              <a:off x="308286"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5"/>
            <p:cNvSpPr/>
            <p:nvPr/>
          </p:nvSpPr>
          <p:spPr>
            <a:xfrm>
              <a:off x="308286"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5"/>
            <p:cNvSpPr/>
            <p:nvPr/>
          </p:nvSpPr>
          <p:spPr>
            <a:xfrm>
              <a:off x="300060"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5"/>
            <p:cNvSpPr/>
            <p:nvPr/>
          </p:nvSpPr>
          <p:spPr>
            <a:xfrm>
              <a:off x="300060"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5"/>
            <p:cNvSpPr/>
            <p:nvPr/>
          </p:nvSpPr>
          <p:spPr>
            <a:xfrm>
              <a:off x="300060"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5"/>
            <p:cNvSpPr/>
            <p:nvPr/>
          </p:nvSpPr>
          <p:spPr>
            <a:xfrm>
              <a:off x="308286"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5"/>
            <p:cNvSpPr/>
            <p:nvPr/>
          </p:nvSpPr>
          <p:spPr>
            <a:xfrm>
              <a:off x="308286"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5"/>
            <p:cNvSpPr/>
            <p:nvPr/>
          </p:nvSpPr>
          <p:spPr>
            <a:xfrm>
              <a:off x="308286"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5"/>
            <p:cNvSpPr/>
            <p:nvPr/>
          </p:nvSpPr>
          <p:spPr>
            <a:xfrm>
              <a:off x="300060"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5"/>
            <p:cNvSpPr/>
            <p:nvPr/>
          </p:nvSpPr>
          <p:spPr>
            <a:xfrm>
              <a:off x="308286"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5"/>
            <p:cNvSpPr/>
            <p:nvPr/>
          </p:nvSpPr>
          <p:spPr>
            <a:xfrm>
              <a:off x="300060"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5"/>
            <p:cNvSpPr/>
            <p:nvPr/>
          </p:nvSpPr>
          <p:spPr>
            <a:xfrm>
              <a:off x="308286"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5"/>
            <p:cNvSpPr/>
            <p:nvPr/>
          </p:nvSpPr>
          <p:spPr>
            <a:xfrm>
              <a:off x="300060"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5"/>
            <p:cNvSpPr/>
            <p:nvPr/>
          </p:nvSpPr>
          <p:spPr>
            <a:xfrm>
              <a:off x="308286"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5"/>
            <p:cNvSpPr/>
            <p:nvPr/>
          </p:nvSpPr>
          <p:spPr>
            <a:xfrm>
              <a:off x="190081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5"/>
            <p:cNvSpPr/>
            <p:nvPr/>
          </p:nvSpPr>
          <p:spPr>
            <a:xfrm>
              <a:off x="190081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5"/>
            <p:cNvSpPr/>
            <p:nvPr/>
          </p:nvSpPr>
          <p:spPr>
            <a:xfrm>
              <a:off x="190081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5"/>
            <p:cNvSpPr/>
            <p:nvPr/>
          </p:nvSpPr>
          <p:spPr>
            <a:xfrm>
              <a:off x="190081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5"/>
            <p:cNvSpPr/>
            <p:nvPr/>
          </p:nvSpPr>
          <p:spPr>
            <a:xfrm>
              <a:off x="189258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5"/>
            <p:cNvSpPr/>
            <p:nvPr/>
          </p:nvSpPr>
          <p:spPr>
            <a:xfrm>
              <a:off x="189258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5"/>
            <p:cNvSpPr/>
            <p:nvPr/>
          </p:nvSpPr>
          <p:spPr>
            <a:xfrm>
              <a:off x="1900815"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5"/>
            <p:cNvSpPr/>
            <p:nvPr/>
          </p:nvSpPr>
          <p:spPr>
            <a:xfrm>
              <a:off x="1892589"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5"/>
            <p:cNvSpPr/>
            <p:nvPr/>
          </p:nvSpPr>
          <p:spPr>
            <a:xfrm>
              <a:off x="1900815"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5"/>
            <p:cNvSpPr/>
            <p:nvPr/>
          </p:nvSpPr>
          <p:spPr>
            <a:xfrm>
              <a:off x="2166277"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5"/>
            <p:cNvSpPr/>
            <p:nvPr/>
          </p:nvSpPr>
          <p:spPr>
            <a:xfrm>
              <a:off x="2166277"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5"/>
            <p:cNvSpPr/>
            <p:nvPr/>
          </p:nvSpPr>
          <p:spPr>
            <a:xfrm>
              <a:off x="2166277"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5"/>
            <p:cNvSpPr/>
            <p:nvPr/>
          </p:nvSpPr>
          <p:spPr>
            <a:xfrm>
              <a:off x="2166277"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5"/>
            <p:cNvSpPr/>
            <p:nvPr/>
          </p:nvSpPr>
          <p:spPr>
            <a:xfrm>
              <a:off x="2158050"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5"/>
            <p:cNvSpPr/>
            <p:nvPr/>
          </p:nvSpPr>
          <p:spPr>
            <a:xfrm>
              <a:off x="2158050"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5"/>
            <p:cNvSpPr/>
            <p:nvPr/>
          </p:nvSpPr>
          <p:spPr>
            <a:xfrm>
              <a:off x="2166277"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5"/>
            <p:cNvSpPr/>
            <p:nvPr/>
          </p:nvSpPr>
          <p:spPr>
            <a:xfrm>
              <a:off x="2158050"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5"/>
            <p:cNvSpPr/>
            <p:nvPr/>
          </p:nvSpPr>
          <p:spPr>
            <a:xfrm>
              <a:off x="243185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5"/>
            <p:cNvSpPr/>
            <p:nvPr/>
          </p:nvSpPr>
          <p:spPr>
            <a:xfrm>
              <a:off x="243185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5"/>
            <p:cNvSpPr/>
            <p:nvPr/>
          </p:nvSpPr>
          <p:spPr>
            <a:xfrm>
              <a:off x="2431857"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5"/>
            <p:cNvSpPr/>
            <p:nvPr/>
          </p:nvSpPr>
          <p:spPr>
            <a:xfrm>
              <a:off x="2431857"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5"/>
            <p:cNvSpPr/>
            <p:nvPr/>
          </p:nvSpPr>
          <p:spPr>
            <a:xfrm>
              <a:off x="2423511"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5"/>
            <p:cNvSpPr/>
            <p:nvPr/>
          </p:nvSpPr>
          <p:spPr>
            <a:xfrm>
              <a:off x="2423511"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5"/>
            <p:cNvSpPr/>
            <p:nvPr/>
          </p:nvSpPr>
          <p:spPr>
            <a:xfrm>
              <a:off x="2431857"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5"/>
            <p:cNvSpPr/>
            <p:nvPr/>
          </p:nvSpPr>
          <p:spPr>
            <a:xfrm>
              <a:off x="2423511"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5"/>
            <p:cNvSpPr/>
            <p:nvPr/>
          </p:nvSpPr>
          <p:spPr>
            <a:xfrm>
              <a:off x="4023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5"/>
            <p:cNvSpPr/>
            <p:nvPr/>
          </p:nvSpPr>
          <p:spPr>
            <a:xfrm>
              <a:off x="4023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5"/>
            <p:cNvSpPr/>
            <p:nvPr/>
          </p:nvSpPr>
          <p:spPr>
            <a:xfrm>
              <a:off x="4023432"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5"/>
            <p:cNvSpPr/>
            <p:nvPr/>
          </p:nvSpPr>
          <p:spPr>
            <a:xfrm>
              <a:off x="4023432"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5"/>
            <p:cNvSpPr/>
            <p:nvPr/>
          </p:nvSpPr>
          <p:spPr>
            <a:xfrm>
              <a:off x="4015205"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5"/>
            <p:cNvSpPr/>
            <p:nvPr/>
          </p:nvSpPr>
          <p:spPr>
            <a:xfrm>
              <a:off x="4015205"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5"/>
            <p:cNvSpPr/>
            <p:nvPr/>
          </p:nvSpPr>
          <p:spPr>
            <a:xfrm>
              <a:off x="4023432"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5"/>
            <p:cNvSpPr/>
            <p:nvPr/>
          </p:nvSpPr>
          <p:spPr>
            <a:xfrm>
              <a:off x="508444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5"/>
            <p:cNvSpPr/>
            <p:nvPr/>
          </p:nvSpPr>
          <p:spPr>
            <a:xfrm>
              <a:off x="508444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15"/>
            <p:cNvSpPr/>
            <p:nvPr/>
          </p:nvSpPr>
          <p:spPr>
            <a:xfrm>
              <a:off x="508444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5"/>
            <p:cNvSpPr/>
            <p:nvPr/>
          </p:nvSpPr>
          <p:spPr>
            <a:xfrm>
              <a:off x="5084442"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5"/>
            <p:cNvSpPr/>
            <p:nvPr/>
          </p:nvSpPr>
          <p:spPr>
            <a:xfrm>
              <a:off x="5077050"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5"/>
            <p:cNvSpPr/>
            <p:nvPr/>
          </p:nvSpPr>
          <p:spPr>
            <a:xfrm>
              <a:off x="5077050"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5"/>
            <p:cNvSpPr/>
            <p:nvPr/>
          </p:nvSpPr>
          <p:spPr>
            <a:xfrm>
              <a:off x="5084442"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5"/>
            <p:cNvSpPr/>
            <p:nvPr/>
          </p:nvSpPr>
          <p:spPr>
            <a:xfrm>
              <a:off x="5077050"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5"/>
            <p:cNvSpPr/>
            <p:nvPr/>
          </p:nvSpPr>
          <p:spPr>
            <a:xfrm>
              <a:off x="5084442"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5"/>
            <p:cNvSpPr/>
            <p:nvPr/>
          </p:nvSpPr>
          <p:spPr>
            <a:xfrm>
              <a:off x="5077050"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5"/>
            <p:cNvSpPr/>
            <p:nvPr/>
          </p:nvSpPr>
          <p:spPr>
            <a:xfrm>
              <a:off x="5084442"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5"/>
            <p:cNvSpPr/>
            <p:nvPr/>
          </p:nvSpPr>
          <p:spPr>
            <a:xfrm>
              <a:off x="5077050"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5"/>
            <p:cNvSpPr/>
            <p:nvPr/>
          </p:nvSpPr>
          <p:spPr>
            <a:xfrm>
              <a:off x="5084442"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5"/>
            <p:cNvSpPr/>
            <p:nvPr/>
          </p:nvSpPr>
          <p:spPr>
            <a:xfrm>
              <a:off x="5077050"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5"/>
            <p:cNvSpPr/>
            <p:nvPr/>
          </p:nvSpPr>
          <p:spPr>
            <a:xfrm>
              <a:off x="839090"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5"/>
            <p:cNvSpPr/>
            <p:nvPr/>
          </p:nvSpPr>
          <p:spPr>
            <a:xfrm>
              <a:off x="839090"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5"/>
            <p:cNvSpPr/>
            <p:nvPr/>
          </p:nvSpPr>
          <p:spPr>
            <a:xfrm>
              <a:off x="839090"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5"/>
            <p:cNvSpPr/>
            <p:nvPr/>
          </p:nvSpPr>
          <p:spPr>
            <a:xfrm>
              <a:off x="839090"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5"/>
            <p:cNvSpPr/>
            <p:nvPr/>
          </p:nvSpPr>
          <p:spPr>
            <a:xfrm>
              <a:off x="83086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5"/>
            <p:cNvSpPr/>
            <p:nvPr/>
          </p:nvSpPr>
          <p:spPr>
            <a:xfrm>
              <a:off x="83086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5"/>
            <p:cNvSpPr/>
            <p:nvPr/>
          </p:nvSpPr>
          <p:spPr>
            <a:xfrm>
              <a:off x="839090"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5"/>
            <p:cNvSpPr/>
            <p:nvPr/>
          </p:nvSpPr>
          <p:spPr>
            <a:xfrm>
              <a:off x="830863"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5"/>
            <p:cNvSpPr/>
            <p:nvPr/>
          </p:nvSpPr>
          <p:spPr>
            <a:xfrm>
              <a:off x="839090"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5"/>
            <p:cNvSpPr/>
            <p:nvPr/>
          </p:nvSpPr>
          <p:spPr>
            <a:xfrm>
              <a:off x="830863"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5"/>
            <p:cNvSpPr/>
            <p:nvPr/>
          </p:nvSpPr>
          <p:spPr>
            <a:xfrm>
              <a:off x="839090"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5"/>
            <p:cNvSpPr/>
            <p:nvPr/>
          </p:nvSpPr>
          <p:spPr>
            <a:xfrm>
              <a:off x="830863"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15"/>
            <p:cNvSpPr/>
            <p:nvPr/>
          </p:nvSpPr>
          <p:spPr>
            <a:xfrm>
              <a:off x="839090" y="1736397"/>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5"/>
            <p:cNvSpPr/>
            <p:nvPr/>
          </p:nvSpPr>
          <p:spPr>
            <a:xfrm>
              <a:off x="830863" y="1879709"/>
              <a:ext cx="53414" cy="80955"/>
            </a:xfrm>
            <a:custGeom>
              <a:rect b="b" l="l" r="r" t="t"/>
              <a:pathLst>
                <a:path extrusionOk="0" h="679" w="448">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15"/>
            <p:cNvSpPr/>
            <p:nvPr/>
          </p:nvSpPr>
          <p:spPr>
            <a:xfrm>
              <a:off x="839090" y="202576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5"/>
            <p:cNvSpPr/>
            <p:nvPr/>
          </p:nvSpPr>
          <p:spPr>
            <a:xfrm>
              <a:off x="839090" y="2169909"/>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5"/>
            <p:cNvSpPr/>
            <p:nvPr/>
          </p:nvSpPr>
          <p:spPr>
            <a:xfrm>
              <a:off x="830863" y="2313220"/>
              <a:ext cx="53414" cy="80955"/>
            </a:xfrm>
            <a:custGeom>
              <a:rect b="b" l="l" r="r" t="t"/>
              <a:pathLst>
                <a:path extrusionOk="0" h="679" w="448">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15"/>
            <p:cNvSpPr/>
            <p:nvPr/>
          </p:nvSpPr>
          <p:spPr>
            <a:xfrm>
              <a:off x="830863" y="2458439"/>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5"/>
            <p:cNvSpPr/>
            <p:nvPr/>
          </p:nvSpPr>
          <p:spPr>
            <a:xfrm>
              <a:off x="839090" y="260449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5"/>
            <p:cNvSpPr/>
            <p:nvPr/>
          </p:nvSpPr>
          <p:spPr>
            <a:xfrm>
              <a:off x="830863" y="274780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15"/>
            <p:cNvSpPr/>
            <p:nvPr/>
          </p:nvSpPr>
          <p:spPr>
            <a:xfrm>
              <a:off x="839090" y="2893858"/>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5"/>
            <p:cNvSpPr/>
            <p:nvPr/>
          </p:nvSpPr>
          <p:spPr>
            <a:xfrm>
              <a:off x="839090" y="303812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15"/>
            <p:cNvSpPr/>
            <p:nvPr/>
          </p:nvSpPr>
          <p:spPr>
            <a:xfrm>
              <a:off x="830863" y="3181315"/>
              <a:ext cx="53414" cy="81075"/>
            </a:xfrm>
            <a:custGeom>
              <a:rect b="b" l="l" r="r" t="t"/>
              <a:pathLst>
                <a:path extrusionOk="0" h="680" w="448">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15"/>
            <p:cNvSpPr/>
            <p:nvPr/>
          </p:nvSpPr>
          <p:spPr>
            <a:xfrm>
              <a:off x="830863" y="3326535"/>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15"/>
            <p:cNvSpPr/>
            <p:nvPr/>
          </p:nvSpPr>
          <p:spPr>
            <a:xfrm>
              <a:off x="830863" y="3470800"/>
              <a:ext cx="53414" cy="80955"/>
            </a:xfrm>
            <a:custGeom>
              <a:rect b="b" l="l" r="r" t="t"/>
              <a:pathLst>
                <a:path extrusionOk="0" h="679" w="448">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15"/>
            <p:cNvSpPr/>
            <p:nvPr/>
          </p:nvSpPr>
          <p:spPr>
            <a:xfrm>
              <a:off x="839090" y="361685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15"/>
            <p:cNvSpPr/>
            <p:nvPr/>
          </p:nvSpPr>
          <p:spPr>
            <a:xfrm>
              <a:off x="839090" y="376195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5"/>
            <p:cNvSpPr/>
            <p:nvPr/>
          </p:nvSpPr>
          <p:spPr>
            <a:xfrm>
              <a:off x="839090" y="3906219"/>
              <a:ext cx="26826" cy="78213"/>
            </a:xfrm>
            <a:custGeom>
              <a:rect b="b" l="l" r="r" t="t"/>
              <a:pathLst>
                <a:path extrusionOk="0" h="656"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5"/>
            <p:cNvSpPr/>
            <p:nvPr/>
          </p:nvSpPr>
          <p:spPr>
            <a:xfrm>
              <a:off x="2962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15"/>
            <p:cNvSpPr/>
            <p:nvPr/>
          </p:nvSpPr>
          <p:spPr>
            <a:xfrm>
              <a:off x="2962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5"/>
            <p:cNvSpPr/>
            <p:nvPr/>
          </p:nvSpPr>
          <p:spPr>
            <a:xfrm>
              <a:off x="2962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5"/>
            <p:cNvSpPr/>
            <p:nvPr/>
          </p:nvSpPr>
          <p:spPr>
            <a:xfrm>
              <a:off x="2962660"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15"/>
            <p:cNvSpPr/>
            <p:nvPr/>
          </p:nvSpPr>
          <p:spPr>
            <a:xfrm>
              <a:off x="2954433"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5"/>
            <p:cNvSpPr/>
            <p:nvPr/>
          </p:nvSpPr>
          <p:spPr>
            <a:xfrm>
              <a:off x="2954433"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5"/>
            <p:cNvSpPr/>
            <p:nvPr/>
          </p:nvSpPr>
          <p:spPr>
            <a:xfrm>
              <a:off x="349250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5"/>
            <p:cNvSpPr/>
            <p:nvPr/>
          </p:nvSpPr>
          <p:spPr>
            <a:xfrm>
              <a:off x="349250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5"/>
            <p:cNvSpPr/>
            <p:nvPr/>
          </p:nvSpPr>
          <p:spPr>
            <a:xfrm>
              <a:off x="349250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5"/>
            <p:cNvSpPr/>
            <p:nvPr/>
          </p:nvSpPr>
          <p:spPr>
            <a:xfrm>
              <a:off x="349250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5"/>
            <p:cNvSpPr/>
            <p:nvPr/>
          </p:nvSpPr>
          <p:spPr>
            <a:xfrm>
              <a:off x="3484283"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5"/>
            <p:cNvSpPr/>
            <p:nvPr/>
          </p:nvSpPr>
          <p:spPr>
            <a:xfrm>
              <a:off x="3484283"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5"/>
            <p:cNvSpPr/>
            <p:nvPr/>
          </p:nvSpPr>
          <p:spPr>
            <a:xfrm>
              <a:off x="561524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5"/>
            <p:cNvSpPr/>
            <p:nvPr/>
          </p:nvSpPr>
          <p:spPr>
            <a:xfrm>
              <a:off x="561524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5"/>
            <p:cNvSpPr/>
            <p:nvPr/>
          </p:nvSpPr>
          <p:spPr>
            <a:xfrm>
              <a:off x="561524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5"/>
            <p:cNvSpPr/>
            <p:nvPr/>
          </p:nvSpPr>
          <p:spPr>
            <a:xfrm>
              <a:off x="561524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5"/>
            <p:cNvSpPr/>
            <p:nvPr/>
          </p:nvSpPr>
          <p:spPr>
            <a:xfrm>
              <a:off x="560701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5"/>
            <p:cNvSpPr/>
            <p:nvPr/>
          </p:nvSpPr>
          <p:spPr>
            <a:xfrm>
              <a:off x="560701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5"/>
            <p:cNvSpPr/>
            <p:nvPr/>
          </p:nvSpPr>
          <p:spPr>
            <a:xfrm>
              <a:off x="5615245"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5"/>
            <p:cNvSpPr/>
            <p:nvPr/>
          </p:nvSpPr>
          <p:spPr>
            <a:xfrm>
              <a:off x="5607019"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5"/>
            <p:cNvSpPr/>
            <p:nvPr/>
          </p:nvSpPr>
          <p:spPr>
            <a:xfrm>
              <a:off x="5615245"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5"/>
            <p:cNvSpPr/>
            <p:nvPr/>
          </p:nvSpPr>
          <p:spPr>
            <a:xfrm>
              <a:off x="5607019"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5"/>
            <p:cNvSpPr/>
            <p:nvPr/>
          </p:nvSpPr>
          <p:spPr>
            <a:xfrm>
              <a:off x="5615245"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5"/>
            <p:cNvSpPr/>
            <p:nvPr/>
          </p:nvSpPr>
          <p:spPr>
            <a:xfrm>
              <a:off x="5607019"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5"/>
            <p:cNvSpPr/>
            <p:nvPr/>
          </p:nvSpPr>
          <p:spPr>
            <a:xfrm>
              <a:off x="5615245"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5"/>
            <p:cNvSpPr/>
            <p:nvPr/>
          </p:nvSpPr>
          <p:spPr>
            <a:xfrm>
              <a:off x="614604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5"/>
            <p:cNvSpPr/>
            <p:nvPr/>
          </p:nvSpPr>
          <p:spPr>
            <a:xfrm>
              <a:off x="614604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5"/>
            <p:cNvSpPr/>
            <p:nvPr/>
          </p:nvSpPr>
          <p:spPr>
            <a:xfrm>
              <a:off x="614604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5"/>
            <p:cNvSpPr/>
            <p:nvPr/>
          </p:nvSpPr>
          <p:spPr>
            <a:xfrm>
              <a:off x="614604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5"/>
            <p:cNvSpPr/>
            <p:nvPr/>
          </p:nvSpPr>
          <p:spPr>
            <a:xfrm>
              <a:off x="61378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5"/>
            <p:cNvSpPr/>
            <p:nvPr/>
          </p:nvSpPr>
          <p:spPr>
            <a:xfrm>
              <a:off x="61378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5"/>
            <p:cNvSpPr/>
            <p:nvPr/>
          </p:nvSpPr>
          <p:spPr>
            <a:xfrm>
              <a:off x="6146049"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5"/>
            <p:cNvSpPr/>
            <p:nvPr/>
          </p:nvSpPr>
          <p:spPr>
            <a:xfrm>
              <a:off x="613782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5"/>
            <p:cNvSpPr/>
            <p:nvPr/>
          </p:nvSpPr>
          <p:spPr>
            <a:xfrm>
              <a:off x="6146049"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5"/>
            <p:cNvSpPr/>
            <p:nvPr/>
          </p:nvSpPr>
          <p:spPr>
            <a:xfrm>
              <a:off x="6137822"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5"/>
            <p:cNvSpPr/>
            <p:nvPr/>
          </p:nvSpPr>
          <p:spPr>
            <a:xfrm>
              <a:off x="6146049"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5"/>
            <p:cNvSpPr/>
            <p:nvPr/>
          </p:nvSpPr>
          <p:spPr>
            <a:xfrm>
              <a:off x="6137822"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5"/>
            <p:cNvSpPr/>
            <p:nvPr/>
          </p:nvSpPr>
          <p:spPr>
            <a:xfrm>
              <a:off x="6146049"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5"/>
            <p:cNvSpPr/>
            <p:nvPr/>
          </p:nvSpPr>
          <p:spPr>
            <a:xfrm>
              <a:off x="6137822" y="1879709"/>
              <a:ext cx="53414" cy="80955"/>
            </a:xfrm>
            <a:custGeom>
              <a:rect b="b" l="l" r="r" t="t"/>
              <a:pathLst>
                <a:path extrusionOk="0" h="679" w="448">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5"/>
            <p:cNvSpPr/>
            <p:nvPr/>
          </p:nvSpPr>
          <p:spPr>
            <a:xfrm>
              <a:off x="6146049"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5"/>
            <p:cNvSpPr/>
            <p:nvPr/>
          </p:nvSpPr>
          <p:spPr>
            <a:xfrm>
              <a:off x="6146049"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5"/>
            <p:cNvSpPr/>
            <p:nvPr/>
          </p:nvSpPr>
          <p:spPr>
            <a:xfrm>
              <a:off x="6137822" y="2313220"/>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5"/>
            <p:cNvSpPr/>
            <p:nvPr/>
          </p:nvSpPr>
          <p:spPr>
            <a:xfrm>
              <a:off x="6137822" y="245843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5"/>
            <p:cNvSpPr/>
            <p:nvPr/>
          </p:nvSpPr>
          <p:spPr>
            <a:xfrm>
              <a:off x="6146049"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5"/>
            <p:cNvSpPr/>
            <p:nvPr/>
          </p:nvSpPr>
          <p:spPr>
            <a:xfrm>
              <a:off x="720801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5"/>
            <p:cNvSpPr/>
            <p:nvPr/>
          </p:nvSpPr>
          <p:spPr>
            <a:xfrm>
              <a:off x="720801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5"/>
            <p:cNvSpPr/>
            <p:nvPr/>
          </p:nvSpPr>
          <p:spPr>
            <a:xfrm>
              <a:off x="720801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5"/>
            <p:cNvSpPr/>
            <p:nvPr/>
          </p:nvSpPr>
          <p:spPr>
            <a:xfrm>
              <a:off x="720801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5"/>
            <p:cNvSpPr/>
            <p:nvPr/>
          </p:nvSpPr>
          <p:spPr>
            <a:xfrm>
              <a:off x="7199667"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5"/>
            <p:cNvSpPr/>
            <p:nvPr/>
          </p:nvSpPr>
          <p:spPr>
            <a:xfrm>
              <a:off x="7199667"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5"/>
            <p:cNvSpPr/>
            <p:nvPr/>
          </p:nvSpPr>
          <p:spPr>
            <a:xfrm>
              <a:off x="7208013"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5"/>
            <p:cNvSpPr/>
            <p:nvPr/>
          </p:nvSpPr>
          <p:spPr>
            <a:xfrm>
              <a:off x="800415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5"/>
            <p:cNvSpPr/>
            <p:nvPr/>
          </p:nvSpPr>
          <p:spPr>
            <a:xfrm>
              <a:off x="800415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5"/>
            <p:cNvSpPr/>
            <p:nvPr/>
          </p:nvSpPr>
          <p:spPr>
            <a:xfrm>
              <a:off x="8004158"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5"/>
            <p:cNvSpPr/>
            <p:nvPr/>
          </p:nvSpPr>
          <p:spPr>
            <a:xfrm>
              <a:off x="8004158"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5"/>
            <p:cNvSpPr/>
            <p:nvPr/>
          </p:nvSpPr>
          <p:spPr>
            <a:xfrm>
              <a:off x="7995931"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5"/>
            <p:cNvSpPr/>
            <p:nvPr/>
          </p:nvSpPr>
          <p:spPr>
            <a:xfrm>
              <a:off x="7995931"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5"/>
            <p:cNvSpPr/>
            <p:nvPr/>
          </p:nvSpPr>
          <p:spPr>
            <a:xfrm>
              <a:off x="8004158"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5"/>
            <p:cNvSpPr/>
            <p:nvPr/>
          </p:nvSpPr>
          <p:spPr>
            <a:xfrm>
              <a:off x="90642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5"/>
            <p:cNvSpPr/>
            <p:nvPr/>
          </p:nvSpPr>
          <p:spPr>
            <a:xfrm>
              <a:off x="90642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5"/>
            <p:cNvSpPr/>
            <p:nvPr/>
          </p:nvSpPr>
          <p:spPr>
            <a:xfrm>
              <a:off x="90642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5"/>
            <p:cNvSpPr/>
            <p:nvPr/>
          </p:nvSpPr>
          <p:spPr>
            <a:xfrm>
              <a:off x="90642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5"/>
            <p:cNvSpPr/>
            <p:nvPr/>
          </p:nvSpPr>
          <p:spPr>
            <a:xfrm>
              <a:off x="905682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5"/>
            <p:cNvSpPr/>
            <p:nvPr/>
          </p:nvSpPr>
          <p:spPr>
            <a:xfrm>
              <a:off x="905682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5"/>
            <p:cNvSpPr/>
            <p:nvPr/>
          </p:nvSpPr>
          <p:spPr>
            <a:xfrm>
              <a:off x="906421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5"/>
            <p:cNvSpPr/>
            <p:nvPr/>
          </p:nvSpPr>
          <p:spPr>
            <a:xfrm>
              <a:off x="905682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5"/>
            <p:cNvSpPr/>
            <p:nvPr/>
          </p:nvSpPr>
          <p:spPr>
            <a:xfrm>
              <a:off x="906421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5"/>
            <p:cNvSpPr/>
            <p:nvPr/>
          </p:nvSpPr>
          <p:spPr>
            <a:xfrm>
              <a:off x="4554354"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5"/>
            <p:cNvSpPr/>
            <p:nvPr/>
          </p:nvSpPr>
          <p:spPr>
            <a:xfrm>
              <a:off x="4554354"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5"/>
            <p:cNvSpPr/>
            <p:nvPr/>
          </p:nvSpPr>
          <p:spPr>
            <a:xfrm>
              <a:off x="4554354"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5"/>
            <p:cNvSpPr/>
            <p:nvPr/>
          </p:nvSpPr>
          <p:spPr>
            <a:xfrm>
              <a:off x="4554354"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5"/>
            <p:cNvSpPr/>
            <p:nvPr/>
          </p:nvSpPr>
          <p:spPr>
            <a:xfrm>
              <a:off x="4546128"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5"/>
            <p:cNvSpPr/>
            <p:nvPr/>
          </p:nvSpPr>
          <p:spPr>
            <a:xfrm>
              <a:off x="4546128"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5"/>
            <p:cNvSpPr/>
            <p:nvPr/>
          </p:nvSpPr>
          <p:spPr>
            <a:xfrm>
              <a:off x="4554354"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5"/>
            <p:cNvSpPr/>
            <p:nvPr/>
          </p:nvSpPr>
          <p:spPr>
            <a:xfrm>
              <a:off x="4546128"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5"/>
            <p:cNvSpPr/>
            <p:nvPr/>
          </p:nvSpPr>
          <p:spPr>
            <a:xfrm>
              <a:off x="4554354"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5"/>
            <p:cNvSpPr/>
            <p:nvPr/>
          </p:nvSpPr>
          <p:spPr>
            <a:xfrm>
              <a:off x="6942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5"/>
            <p:cNvSpPr/>
            <p:nvPr/>
          </p:nvSpPr>
          <p:spPr>
            <a:xfrm>
              <a:off x="6942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5"/>
            <p:cNvSpPr/>
            <p:nvPr/>
          </p:nvSpPr>
          <p:spPr>
            <a:xfrm>
              <a:off x="6942432"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5"/>
            <p:cNvSpPr/>
            <p:nvPr/>
          </p:nvSpPr>
          <p:spPr>
            <a:xfrm>
              <a:off x="6934205"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5"/>
            <p:cNvSpPr/>
            <p:nvPr/>
          </p:nvSpPr>
          <p:spPr>
            <a:xfrm>
              <a:off x="6934205"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5"/>
            <p:cNvSpPr/>
            <p:nvPr/>
          </p:nvSpPr>
          <p:spPr>
            <a:xfrm>
              <a:off x="6942432"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5"/>
            <p:cNvSpPr/>
            <p:nvPr/>
          </p:nvSpPr>
          <p:spPr>
            <a:xfrm>
              <a:off x="6934205"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5"/>
            <p:cNvSpPr/>
            <p:nvPr/>
          </p:nvSpPr>
          <p:spPr>
            <a:xfrm>
              <a:off x="6942432"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5"/>
            <p:cNvSpPr/>
            <p:nvPr/>
          </p:nvSpPr>
          <p:spPr>
            <a:xfrm>
              <a:off x="6934205"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5"/>
            <p:cNvSpPr/>
            <p:nvPr/>
          </p:nvSpPr>
          <p:spPr>
            <a:xfrm>
              <a:off x="6934205"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5"/>
            <p:cNvSpPr/>
            <p:nvPr/>
          </p:nvSpPr>
          <p:spPr>
            <a:xfrm>
              <a:off x="6934205"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5"/>
            <p:cNvSpPr/>
            <p:nvPr/>
          </p:nvSpPr>
          <p:spPr>
            <a:xfrm>
              <a:off x="481993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5"/>
            <p:cNvSpPr/>
            <p:nvPr/>
          </p:nvSpPr>
          <p:spPr>
            <a:xfrm>
              <a:off x="481993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5"/>
            <p:cNvSpPr/>
            <p:nvPr/>
          </p:nvSpPr>
          <p:spPr>
            <a:xfrm>
              <a:off x="481993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5"/>
            <p:cNvSpPr/>
            <p:nvPr/>
          </p:nvSpPr>
          <p:spPr>
            <a:xfrm>
              <a:off x="4811589"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5"/>
            <p:cNvSpPr/>
            <p:nvPr/>
          </p:nvSpPr>
          <p:spPr>
            <a:xfrm>
              <a:off x="4811589"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5"/>
            <p:cNvSpPr/>
            <p:nvPr/>
          </p:nvSpPr>
          <p:spPr>
            <a:xfrm>
              <a:off x="4819935"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5"/>
            <p:cNvSpPr/>
            <p:nvPr/>
          </p:nvSpPr>
          <p:spPr>
            <a:xfrm>
              <a:off x="4811589"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15"/>
            <p:cNvSpPr/>
            <p:nvPr/>
          </p:nvSpPr>
          <p:spPr>
            <a:xfrm>
              <a:off x="4819935"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5"/>
            <p:cNvSpPr/>
            <p:nvPr/>
          </p:nvSpPr>
          <p:spPr>
            <a:xfrm>
              <a:off x="4811589"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5"/>
            <p:cNvSpPr/>
            <p:nvPr/>
          </p:nvSpPr>
          <p:spPr>
            <a:xfrm>
              <a:off x="4811589"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15"/>
            <p:cNvSpPr/>
            <p:nvPr/>
          </p:nvSpPr>
          <p:spPr>
            <a:xfrm>
              <a:off x="4819935" y="144703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5"/>
            <p:cNvSpPr/>
            <p:nvPr/>
          </p:nvSpPr>
          <p:spPr>
            <a:xfrm>
              <a:off x="4819935" y="159117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5"/>
            <p:cNvSpPr/>
            <p:nvPr/>
          </p:nvSpPr>
          <p:spPr>
            <a:xfrm>
              <a:off x="5880707"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5"/>
            <p:cNvSpPr/>
            <p:nvPr/>
          </p:nvSpPr>
          <p:spPr>
            <a:xfrm>
              <a:off x="5880707"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5"/>
            <p:cNvSpPr/>
            <p:nvPr/>
          </p:nvSpPr>
          <p:spPr>
            <a:xfrm>
              <a:off x="5880707"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5"/>
            <p:cNvSpPr/>
            <p:nvPr/>
          </p:nvSpPr>
          <p:spPr>
            <a:xfrm>
              <a:off x="5872480"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5"/>
            <p:cNvSpPr/>
            <p:nvPr/>
          </p:nvSpPr>
          <p:spPr>
            <a:xfrm>
              <a:off x="5872480"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5"/>
            <p:cNvSpPr/>
            <p:nvPr/>
          </p:nvSpPr>
          <p:spPr>
            <a:xfrm>
              <a:off x="5880707"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5"/>
            <p:cNvSpPr/>
            <p:nvPr/>
          </p:nvSpPr>
          <p:spPr>
            <a:xfrm>
              <a:off x="5872480"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5"/>
            <p:cNvSpPr/>
            <p:nvPr/>
          </p:nvSpPr>
          <p:spPr>
            <a:xfrm>
              <a:off x="5880707"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5"/>
            <p:cNvSpPr/>
            <p:nvPr/>
          </p:nvSpPr>
          <p:spPr>
            <a:xfrm>
              <a:off x="5872480" y="115575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5"/>
            <p:cNvSpPr/>
            <p:nvPr/>
          </p:nvSpPr>
          <p:spPr>
            <a:xfrm>
              <a:off x="5872480" y="1300979"/>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5"/>
            <p:cNvSpPr/>
            <p:nvPr/>
          </p:nvSpPr>
          <p:spPr>
            <a:xfrm>
              <a:off x="5880707" y="144703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5"/>
            <p:cNvSpPr/>
            <p:nvPr/>
          </p:nvSpPr>
          <p:spPr>
            <a:xfrm>
              <a:off x="5880707" y="159117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5"/>
            <p:cNvSpPr/>
            <p:nvPr/>
          </p:nvSpPr>
          <p:spPr>
            <a:xfrm>
              <a:off x="5880707" y="1736397"/>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15"/>
            <p:cNvSpPr/>
            <p:nvPr/>
          </p:nvSpPr>
          <p:spPr>
            <a:xfrm>
              <a:off x="5872480" y="1879709"/>
              <a:ext cx="53295" cy="80955"/>
            </a:xfrm>
            <a:custGeom>
              <a:rect b="b" l="l" r="r" t="t"/>
              <a:pathLst>
                <a:path extrusionOk="0" h="679" w="447">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5"/>
            <p:cNvSpPr/>
            <p:nvPr/>
          </p:nvSpPr>
          <p:spPr>
            <a:xfrm>
              <a:off x="7473355"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5"/>
            <p:cNvSpPr/>
            <p:nvPr/>
          </p:nvSpPr>
          <p:spPr>
            <a:xfrm>
              <a:off x="7473355"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5"/>
            <p:cNvSpPr/>
            <p:nvPr/>
          </p:nvSpPr>
          <p:spPr>
            <a:xfrm>
              <a:off x="7473355"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5"/>
            <p:cNvSpPr/>
            <p:nvPr/>
          </p:nvSpPr>
          <p:spPr>
            <a:xfrm>
              <a:off x="7465128"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5"/>
            <p:cNvSpPr/>
            <p:nvPr/>
          </p:nvSpPr>
          <p:spPr>
            <a:xfrm>
              <a:off x="7465128"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5"/>
            <p:cNvSpPr/>
            <p:nvPr/>
          </p:nvSpPr>
          <p:spPr>
            <a:xfrm>
              <a:off x="7473355"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15"/>
            <p:cNvSpPr/>
            <p:nvPr/>
          </p:nvSpPr>
          <p:spPr>
            <a:xfrm>
              <a:off x="7465128"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15"/>
            <p:cNvSpPr/>
            <p:nvPr/>
          </p:nvSpPr>
          <p:spPr>
            <a:xfrm>
              <a:off x="7465128"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15"/>
            <p:cNvSpPr/>
            <p:nvPr/>
          </p:nvSpPr>
          <p:spPr>
            <a:xfrm>
              <a:off x="3227168"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15"/>
            <p:cNvSpPr/>
            <p:nvPr/>
          </p:nvSpPr>
          <p:spPr>
            <a:xfrm>
              <a:off x="3227168"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5"/>
            <p:cNvSpPr/>
            <p:nvPr/>
          </p:nvSpPr>
          <p:spPr>
            <a:xfrm>
              <a:off x="3227168"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15"/>
            <p:cNvSpPr/>
            <p:nvPr/>
          </p:nvSpPr>
          <p:spPr>
            <a:xfrm>
              <a:off x="3227168"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15"/>
            <p:cNvSpPr/>
            <p:nvPr/>
          </p:nvSpPr>
          <p:spPr>
            <a:xfrm>
              <a:off x="3219775"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5"/>
            <p:cNvSpPr/>
            <p:nvPr/>
          </p:nvSpPr>
          <p:spPr>
            <a:xfrm>
              <a:off x="3219775"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5"/>
            <p:cNvSpPr/>
            <p:nvPr/>
          </p:nvSpPr>
          <p:spPr>
            <a:xfrm>
              <a:off x="3227168"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5"/>
            <p:cNvSpPr/>
            <p:nvPr/>
          </p:nvSpPr>
          <p:spPr>
            <a:xfrm>
              <a:off x="375797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5"/>
            <p:cNvSpPr/>
            <p:nvPr/>
          </p:nvSpPr>
          <p:spPr>
            <a:xfrm>
              <a:off x="375797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5"/>
            <p:cNvSpPr/>
            <p:nvPr/>
          </p:nvSpPr>
          <p:spPr>
            <a:xfrm>
              <a:off x="3757971"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5"/>
            <p:cNvSpPr/>
            <p:nvPr/>
          </p:nvSpPr>
          <p:spPr>
            <a:xfrm>
              <a:off x="3757971"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5"/>
            <p:cNvSpPr/>
            <p:nvPr/>
          </p:nvSpPr>
          <p:spPr>
            <a:xfrm>
              <a:off x="3749744"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5"/>
            <p:cNvSpPr/>
            <p:nvPr/>
          </p:nvSpPr>
          <p:spPr>
            <a:xfrm>
              <a:off x="3749744"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5"/>
            <p:cNvSpPr/>
            <p:nvPr/>
          </p:nvSpPr>
          <p:spPr>
            <a:xfrm>
              <a:off x="3757971"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5"/>
            <p:cNvSpPr/>
            <p:nvPr/>
          </p:nvSpPr>
          <p:spPr>
            <a:xfrm>
              <a:off x="428889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5"/>
            <p:cNvSpPr/>
            <p:nvPr/>
          </p:nvSpPr>
          <p:spPr>
            <a:xfrm>
              <a:off x="428889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5"/>
            <p:cNvSpPr/>
            <p:nvPr/>
          </p:nvSpPr>
          <p:spPr>
            <a:xfrm>
              <a:off x="428889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5"/>
            <p:cNvSpPr/>
            <p:nvPr/>
          </p:nvSpPr>
          <p:spPr>
            <a:xfrm>
              <a:off x="428889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5"/>
            <p:cNvSpPr/>
            <p:nvPr/>
          </p:nvSpPr>
          <p:spPr>
            <a:xfrm>
              <a:off x="4280666"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5"/>
            <p:cNvSpPr/>
            <p:nvPr/>
          </p:nvSpPr>
          <p:spPr>
            <a:xfrm>
              <a:off x="4280666"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5"/>
            <p:cNvSpPr/>
            <p:nvPr/>
          </p:nvSpPr>
          <p:spPr>
            <a:xfrm>
              <a:off x="428889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15"/>
            <p:cNvSpPr/>
            <p:nvPr/>
          </p:nvSpPr>
          <p:spPr>
            <a:xfrm>
              <a:off x="4280666"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5"/>
            <p:cNvSpPr/>
            <p:nvPr/>
          </p:nvSpPr>
          <p:spPr>
            <a:xfrm>
              <a:off x="428889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5"/>
            <p:cNvSpPr/>
            <p:nvPr/>
          </p:nvSpPr>
          <p:spPr>
            <a:xfrm>
              <a:off x="534990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5"/>
            <p:cNvSpPr/>
            <p:nvPr/>
          </p:nvSpPr>
          <p:spPr>
            <a:xfrm>
              <a:off x="534990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5"/>
            <p:cNvSpPr/>
            <p:nvPr/>
          </p:nvSpPr>
          <p:spPr>
            <a:xfrm>
              <a:off x="534990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5"/>
            <p:cNvSpPr/>
            <p:nvPr/>
          </p:nvSpPr>
          <p:spPr>
            <a:xfrm>
              <a:off x="534990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5"/>
            <p:cNvSpPr/>
            <p:nvPr/>
          </p:nvSpPr>
          <p:spPr>
            <a:xfrm>
              <a:off x="5341557"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5"/>
            <p:cNvSpPr/>
            <p:nvPr/>
          </p:nvSpPr>
          <p:spPr>
            <a:xfrm>
              <a:off x="5341557"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5"/>
            <p:cNvSpPr/>
            <p:nvPr/>
          </p:nvSpPr>
          <p:spPr>
            <a:xfrm>
              <a:off x="5349903"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5"/>
            <p:cNvSpPr/>
            <p:nvPr/>
          </p:nvSpPr>
          <p:spPr>
            <a:xfrm>
              <a:off x="5341557"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5"/>
            <p:cNvSpPr/>
            <p:nvPr/>
          </p:nvSpPr>
          <p:spPr>
            <a:xfrm>
              <a:off x="5349903"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5"/>
            <p:cNvSpPr/>
            <p:nvPr/>
          </p:nvSpPr>
          <p:spPr>
            <a:xfrm>
              <a:off x="5341557" y="1300979"/>
              <a:ext cx="53414" cy="80955"/>
            </a:xfrm>
            <a:custGeom>
              <a:rect b="b" l="l" r="r" t="t"/>
              <a:pathLst>
                <a:path extrusionOk="0" h="679" w="448">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5"/>
            <p:cNvSpPr/>
            <p:nvPr/>
          </p:nvSpPr>
          <p:spPr>
            <a:xfrm>
              <a:off x="5349903"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5"/>
            <p:cNvSpPr/>
            <p:nvPr/>
          </p:nvSpPr>
          <p:spPr>
            <a:xfrm>
              <a:off x="6411510"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5"/>
            <p:cNvSpPr/>
            <p:nvPr/>
          </p:nvSpPr>
          <p:spPr>
            <a:xfrm>
              <a:off x="6411510"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5"/>
            <p:cNvSpPr/>
            <p:nvPr/>
          </p:nvSpPr>
          <p:spPr>
            <a:xfrm>
              <a:off x="6411510"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5"/>
            <p:cNvSpPr/>
            <p:nvPr/>
          </p:nvSpPr>
          <p:spPr>
            <a:xfrm>
              <a:off x="6411510"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5"/>
            <p:cNvSpPr/>
            <p:nvPr/>
          </p:nvSpPr>
          <p:spPr>
            <a:xfrm>
              <a:off x="6403283"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5"/>
            <p:cNvSpPr/>
            <p:nvPr/>
          </p:nvSpPr>
          <p:spPr>
            <a:xfrm>
              <a:off x="6403283"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5"/>
            <p:cNvSpPr/>
            <p:nvPr/>
          </p:nvSpPr>
          <p:spPr>
            <a:xfrm>
              <a:off x="6411510"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5"/>
            <p:cNvSpPr/>
            <p:nvPr/>
          </p:nvSpPr>
          <p:spPr>
            <a:xfrm>
              <a:off x="6403283"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5"/>
            <p:cNvSpPr/>
            <p:nvPr/>
          </p:nvSpPr>
          <p:spPr>
            <a:xfrm>
              <a:off x="6411510"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5"/>
            <p:cNvSpPr/>
            <p:nvPr/>
          </p:nvSpPr>
          <p:spPr>
            <a:xfrm>
              <a:off x="6403283"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5"/>
            <p:cNvSpPr/>
            <p:nvPr/>
          </p:nvSpPr>
          <p:spPr>
            <a:xfrm>
              <a:off x="6411510"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5"/>
            <p:cNvSpPr/>
            <p:nvPr/>
          </p:nvSpPr>
          <p:spPr>
            <a:xfrm>
              <a:off x="6403283"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5"/>
            <p:cNvSpPr/>
            <p:nvPr/>
          </p:nvSpPr>
          <p:spPr>
            <a:xfrm>
              <a:off x="6411510"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15"/>
            <p:cNvSpPr/>
            <p:nvPr/>
          </p:nvSpPr>
          <p:spPr>
            <a:xfrm>
              <a:off x="826878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5"/>
            <p:cNvSpPr/>
            <p:nvPr/>
          </p:nvSpPr>
          <p:spPr>
            <a:xfrm>
              <a:off x="826878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15"/>
            <p:cNvSpPr/>
            <p:nvPr/>
          </p:nvSpPr>
          <p:spPr>
            <a:xfrm>
              <a:off x="826878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5"/>
            <p:cNvSpPr/>
            <p:nvPr/>
          </p:nvSpPr>
          <p:spPr>
            <a:xfrm>
              <a:off x="826878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5"/>
            <p:cNvSpPr/>
            <p:nvPr/>
          </p:nvSpPr>
          <p:spPr>
            <a:xfrm>
              <a:off x="826139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5"/>
            <p:cNvSpPr/>
            <p:nvPr/>
          </p:nvSpPr>
          <p:spPr>
            <a:xfrm>
              <a:off x="826139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5"/>
            <p:cNvSpPr/>
            <p:nvPr/>
          </p:nvSpPr>
          <p:spPr>
            <a:xfrm>
              <a:off x="826878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5"/>
            <p:cNvSpPr/>
            <p:nvPr/>
          </p:nvSpPr>
          <p:spPr>
            <a:xfrm>
              <a:off x="2697199"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5"/>
            <p:cNvSpPr/>
            <p:nvPr/>
          </p:nvSpPr>
          <p:spPr>
            <a:xfrm>
              <a:off x="2697199"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5"/>
            <p:cNvSpPr/>
            <p:nvPr/>
          </p:nvSpPr>
          <p:spPr>
            <a:xfrm>
              <a:off x="2697199"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5"/>
            <p:cNvSpPr/>
            <p:nvPr/>
          </p:nvSpPr>
          <p:spPr>
            <a:xfrm>
              <a:off x="2697199"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5"/>
            <p:cNvSpPr/>
            <p:nvPr/>
          </p:nvSpPr>
          <p:spPr>
            <a:xfrm>
              <a:off x="2688972"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5"/>
            <p:cNvSpPr/>
            <p:nvPr/>
          </p:nvSpPr>
          <p:spPr>
            <a:xfrm>
              <a:off x="2688972"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5"/>
            <p:cNvSpPr/>
            <p:nvPr/>
          </p:nvSpPr>
          <p:spPr>
            <a:xfrm>
              <a:off x="2697199"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0" name="Google Shape;4890;p15"/>
          <p:cNvSpPr txBox="1"/>
          <p:nvPr>
            <p:ph type="title"/>
          </p:nvPr>
        </p:nvSpPr>
        <p:spPr>
          <a:xfrm>
            <a:off x="823525" y="2182650"/>
            <a:ext cx="4734000" cy="88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000"/>
              <a:buNone/>
              <a:defRPr sz="55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4891" name="Google Shape;4891;p15"/>
          <p:cNvSpPr txBox="1"/>
          <p:nvPr>
            <p:ph hasCustomPrompt="1" idx="2" type="title"/>
          </p:nvPr>
        </p:nvSpPr>
        <p:spPr>
          <a:xfrm>
            <a:off x="2375875" y="1171925"/>
            <a:ext cx="1629300" cy="926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5000"/>
              <a:buNone/>
              <a:defRPr sz="5500">
                <a:latin typeface="Rubik Black"/>
                <a:ea typeface="Rubik Black"/>
                <a:cs typeface="Rubik Black"/>
                <a:sym typeface="Rubik Black"/>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4892" name="Google Shape;4892;p15"/>
          <p:cNvSpPr txBox="1"/>
          <p:nvPr>
            <p:ph idx="1" type="subTitle"/>
          </p:nvPr>
        </p:nvSpPr>
        <p:spPr>
          <a:xfrm>
            <a:off x="1670875" y="3188215"/>
            <a:ext cx="3039300" cy="69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700"/>
            </a:lvl1pPr>
            <a:lvl2pPr lvl="1" rtl="0" algn="ctr">
              <a:lnSpc>
                <a:spcPct val="100000"/>
              </a:lnSpc>
              <a:spcBef>
                <a:spcPts val="0"/>
              </a:spcBef>
              <a:spcAft>
                <a:spcPts val="0"/>
              </a:spcAft>
              <a:buNone/>
              <a:defRPr sz="1700"/>
            </a:lvl2pPr>
            <a:lvl3pPr lvl="2" rtl="0" algn="ctr">
              <a:lnSpc>
                <a:spcPct val="100000"/>
              </a:lnSpc>
              <a:spcBef>
                <a:spcPts val="0"/>
              </a:spcBef>
              <a:spcAft>
                <a:spcPts val="0"/>
              </a:spcAft>
              <a:buNone/>
              <a:defRPr sz="1700"/>
            </a:lvl3pPr>
            <a:lvl4pPr lvl="3" rtl="0" algn="ctr">
              <a:lnSpc>
                <a:spcPct val="100000"/>
              </a:lnSpc>
              <a:spcBef>
                <a:spcPts val="0"/>
              </a:spcBef>
              <a:spcAft>
                <a:spcPts val="0"/>
              </a:spcAft>
              <a:buNone/>
              <a:defRPr sz="1700"/>
            </a:lvl4pPr>
            <a:lvl5pPr lvl="4" rtl="0" algn="ctr">
              <a:lnSpc>
                <a:spcPct val="100000"/>
              </a:lnSpc>
              <a:spcBef>
                <a:spcPts val="0"/>
              </a:spcBef>
              <a:spcAft>
                <a:spcPts val="0"/>
              </a:spcAft>
              <a:buNone/>
              <a:defRPr sz="1700"/>
            </a:lvl5pPr>
            <a:lvl6pPr lvl="5" rtl="0" algn="ctr">
              <a:lnSpc>
                <a:spcPct val="100000"/>
              </a:lnSpc>
              <a:spcBef>
                <a:spcPts val="0"/>
              </a:spcBef>
              <a:spcAft>
                <a:spcPts val="0"/>
              </a:spcAft>
              <a:buNone/>
              <a:defRPr sz="1700"/>
            </a:lvl6pPr>
            <a:lvl7pPr lvl="6" rtl="0" algn="ctr">
              <a:lnSpc>
                <a:spcPct val="100000"/>
              </a:lnSpc>
              <a:spcBef>
                <a:spcPts val="0"/>
              </a:spcBef>
              <a:spcAft>
                <a:spcPts val="0"/>
              </a:spcAft>
              <a:buNone/>
              <a:defRPr sz="1700"/>
            </a:lvl7pPr>
            <a:lvl8pPr lvl="7" rtl="0" algn="ctr">
              <a:lnSpc>
                <a:spcPct val="100000"/>
              </a:lnSpc>
              <a:spcBef>
                <a:spcPts val="0"/>
              </a:spcBef>
              <a:spcAft>
                <a:spcPts val="0"/>
              </a:spcAft>
              <a:buNone/>
              <a:defRPr sz="1700"/>
            </a:lvl8pPr>
            <a:lvl9pPr lvl="8" rtl="0" algn="ctr">
              <a:lnSpc>
                <a:spcPct val="100000"/>
              </a:lnSpc>
              <a:spcBef>
                <a:spcPts val="0"/>
              </a:spcBef>
              <a:spcAft>
                <a:spcPts val="0"/>
              </a:spcAft>
              <a:buNone/>
              <a:defRPr sz="17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2_1_2">
    <p:spTree>
      <p:nvGrpSpPr>
        <p:cNvPr id="4893" name="Shape 4893"/>
        <p:cNvGrpSpPr/>
        <p:nvPr/>
      </p:nvGrpSpPr>
      <p:grpSpPr>
        <a:xfrm>
          <a:off x="0" y="0"/>
          <a:ext cx="0" cy="0"/>
          <a:chOff x="0" y="0"/>
          <a:chExt cx="0" cy="0"/>
        </a:xfrm>
      </p:grpSpPr>
      <p:grpSp>
        <p:nvGrpSpPr>
          <p:cNvPr id="4894" name="Google Shape;4894;p16"/>
          <p:cNvGrpSpPr/>
          <p:nvPr/>
        </p:nvGrpSpPr>
        <p:grpSpPr>
          <a:xfrm>
            <a:off x="189" y="52"/>
            <a:ext cx="9144013" cy="5143533"/>
            <a:chOff x="4088025" y="1324225"/>
            <a:chExt cx="1348575" cy="1101800"/>
          </a:xfrm>
        </p:grpSpPr>
        <p:sp>
          <p:nvSpPr>
            <p:cNvPr id="4895" name="Google Shape;4895;p16"/>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6"/>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6"/>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6"/>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6"/>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6"/>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6"/>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6"/>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6"/>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6"/>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6"/>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6"/>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6"/>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6"/>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6"/>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6"/>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6"/>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6"/>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6"/>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6"/>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6"/>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6"/>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6"/>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6"/>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6"/>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6"/>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6"/>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6"/>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6"/>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6"/>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6"/>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6"/>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6"/>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6"/>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6"/>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6"/>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6"/>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6"/>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6"/>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6"/>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6"/>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6"/>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6"/>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6"/>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6"/>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6"/>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6"/>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6"/>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6"/>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6"/>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5" name="Google Shape;4945;p16"/>
          <p:cNvGrpSpPr/>
          <p:nvPr/>
        </p:nvGrpSpPr>
        <p:grpSpPr>
          <a:xfrm>
            <a:off x="34718" y="206"/>
            <a:ext cx="9074564" cy="5143474"/>
            <a:chOff x="34718" y="206"/>
            <a:chExt cx="9074564" cy="5143474"/>
          </a:xfrm>
        </p:grpSpPr>
        <p:sp>
          <p:nvSpPr>
            <p:cNvPr id="4946" name="Google Shape;4946;p16"/>
            <p:cNvSpPr/>
            <p:nvPr/>
          </p:nvSpPr>
          <p:spPr>
            <a:xfrm>
              <a:off x="57374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6"/>
            <p:cNvSpPr/>
            <p:nvPr/>
          </p:nvSpPr>
          <p:spPr>
            <a:xfrm>
              <a:off x="57374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6"/>
            <p:cNvSpPr/>
            <p:nvPr/>
          </p:nvSpPr>
          <p:spPr>
            <a:xfrm>
              <a:off x="57374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6"/>
            <p:cNvSpPr/>
            <p:nvPr/>
          </p:nvSpPr>
          <p:spPr>
            <a:xfrm>
              <a:off x="565521"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6"/>
            <p:cNvSpPr/>
            <p:nvPr/>
          </p:nvSpPr>
          <p:spPr>
            <a:xfrm>
              <a:off x="565521"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6"/>
            <p:cNvSpPr/>
            <p:nvPr/>
          </p:nvSpPr>
          <p:spPr>
            <a:xfrm>
              <a:off x="57374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6"/>
            <p:cNvSpPr/>
            <p:nvPr/>
          </p:nvSpPr>
          <p:spPr>
            <a:xfrm>
              <a:off x="565521"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6"/>
            <p:cNvSpPr/>
            <p:nvPr/>
          </p:nvSpPr>
          <p:spPr>
            <a:xfrm>
              <a:off x="57374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6"/>
            <p:cNvSpPr/>
            <p:nvPr/>
          </p:nvSpPr>
          <p:spPr>
            <a:xfrm>
              <a:off x="565521"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6"/>
            <p:cNvSpPr/>
            <p:nvPr/>
          </p:nvSpPr>
          <p:spPr>
            <a:xfrm>
              <a:off x="565521"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6"/>
            <p:cNvSpPr/>
            <p:nvPr/>
          </p:nvSpPr>
          <p:spPr>
            <a:xfrm>
              <a:off x="57374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6"/>
            <p:cNvSpPr/>
            <p:nvPr/>
          </p:nvSpPr>
          <p:spPr>
            <a:xfrm>
              <a:off x="57374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6"/>
            <p:cNvSpPr/>
            <p:nvPr/>
          </p:nvSpPr>
          <p:spPr>
            <a:xfrm>
              <a:off x="57374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6"/>
            <p:cNvSpPr/>
            <p:nvPr/>
          </p:nvSpPr>
          <p:spPr>
            <a:xfrm>
              <a:off x="565521"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6"/>
            <p:cNvSpPr/>
            <p:nvPr/>
          </p:nvSpPr>
          <p:spPr>
            <a:xfrm>
              <a:off x="57374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16"/>
            <p:cNvSpPr/>
            <p:nvPr/>
          </p:nvSpPr>
          <p:spPr>
            <a:xfrm>
              <a:off x="57374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6"/>
            <p:cNvSpPr/>
            <p:nvPr/>
          </p:nvSpPr>
          <p:spPr>
            <a:xfrm>
              <a:off x="565521"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6"/>
            <p:cNvSpPr/>
            <p:nvPr/>
          </p:nvSpPr>
          <p:spPr>
            <a:xfrm>
              <a:off x="57374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6"/>
            <p:cNvSpPr/>
            <p:nvPr/>
          </p:nvSpPr>
          <p:spPr>
            <a:xfrm>
              <a:off x="565521"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6"/>
            <p:cNvSpPr/>
            <p:nvPr/>
          </p:nvSpPr>
          <p:spPr>
            <a:xfrm>
              <a:off x="573748"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6"/>
            <p:cNvSpPr/>
            <p:nvPr/>
          </p:nvSpPr>
          <p:spPr>
            <a:xfrm>
              <a:off x="565521"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6"/>
            <p:cNvSpPr/>
            <p:nvPr/>
          </p:nvSpPr>
          <p:spPr>
            <a:xfrm>
              <a:off x="573748"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6"/>
            <p:cNvSpPr/>
            <p:nvPr/>
          </p:nvSpPr>
          <p:spPr>
            <a:xfrm>
              <a:off x="565521"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16"/>
            <p:cNvSpPr/>
            <p:nvPr/>
          </p:nvSpPr>
          <p:spPr>
            <a:xfrm>
              <a:off x="565521"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6"/>
            <p:cNvSpPr/>
            <p:nvPr/>
          </p:nvSpPr>
          <p:spPr>
            <a:xfrm>
              <a:off x="573748"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6"/>
            <p:cNvSpPr/>
            <p:nvPr/>
          </p:nvSpPr>
          <p:spPr>
            <a:xfrm>
              <a:off x="565521"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6"/>
            <p:cNvSpPr/>
            <p:nvPr/>
          </p:nvSpPr>
          <p:spPr>
            <a:xfrm>
              <a:off x="565521"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6"/>
            <p:cNvSpPr/>
            <p:nvPr/>
          </p:nvSpPr>
          <p:spPr>
            <a:xfrm>
              <a:off x="565521"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6"/>
            <p:cNvSpPr/>
            <p:nvPr/>
          </p:nvSpPr>
          <p:spPr>
            <a:xfrm>
              <a:off x="573748"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6"/>
            <p:cNvSpPr/>
            <p:nvPr/>
          </p:nvSpPr>
          <p:spPr>
            <a:xfrm>
              <a:off x="573748"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6"/>
            <p:cNvSpPr/>
            <p:nvPr/>
          </p:nvSpPr>
          <p:spPr>
            <a:xfrm>
              <a:off x="573748"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6"/>
            <p:cNvSpPr/>
            <p:nvPr/>
          </p:nvSpPr>
          <p:spPr>
            <a:xfrm>
              <a:off x="565521"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6"/>
            <p:cNvSpPr/>
            <p:nvPr/>
          </p:nvSpPr>
          <p:spPr>
            <a:xfrm>
              <a:off x="573748"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6"/>
            <p:cNvSpPr/>
            <p:nvPr/>
          </p:nvSpPr>
          <p:spPr>
            <a:xfrm>
              <a:off x="565521"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6"/>
            <p:cNvSpPr/>
            <p:nvPr/>
          </p:nvSpPr>
          <p:spPr>
            <a:xfrm>
              <a:off x="573748"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6"/>
            <p:cNvSpPr/>
            <p:nvPr/>
          </p:nvSpPr>
          <p:spPr>
            <a:xfrm>
              <a:off x="565521"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6"/>
            <p:cNvSpPr/>
            <p:nvPr/>
          </p:nvSpPr>
          <p:spPr>
            <a:xfrm>
              <a:off x="110467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6"/>
            <p:cNvSpPr/>
            <p:nvPr/>
          </p:nvSpPr>
          <p:spPr>
            <a:xfrm>
              <a:off x="110467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6"/>
            <p:cNvSpPr/>
            <p:nvPr/>
          </p:nvSpPr>
          <p:spPr>
            <a:xfrm>
              <a:off x="1104670"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6"/>
            <p:cNvSpPr/>
            <p:nvPr/>
          </p:nvSpPr>
          <p:spPr>
            <a:xfrm>
              <a:off x="109632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6"/>
            <p:cNvSpPr/>
            <p:nvPr/>
          </p:nvSpPr>
          <p:spPr>
            <a:xfrm>
              <a:off x="109632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6"/>
            <p:cNvSpPr/>
            <p:nvPr/>
          </p:nvSpPr>
          <p:spPr>
            <a:xfrm>
              <a:off x="1104670"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6"/>
            <p:cNvSpPr/>
            <p:nvPr/>
          </p:nvSpPr>
          <p:spPr>
            <a:xfrm>
              <a:off x="109632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6"/>
            <p:cNvSpPr/>
            <p:nvPr/>
          </p:nvSpPr>
          <p:spPr>
            <a:xfrm>
              <a:off x="1104670"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6"/>
            <p:cNvSpPr/>
            <p:nvPr/>
          </p:nvSpPr>
          <p:spPr>
            <a:xfrm>
              <a:off x="1096324"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6"/>
            <p:cNvSpPr/>
            <p:nvPr/>
          </p:nvSpPr>
          <p:spPr>
            <a:xfrm>
              <a:off x="1096324"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6"/>
            <p:cNvSpPr/>
            <p:nvPr/>
          </p:nvSpPr>
          <p:spPr>
            <a:xfrm>
              <a:off x="1104670"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6"/>
            <p:cNvSpPr/>
            <p:nvPr/>
          </p:nvSpPr>
          <p:spPr>
            <a:xfrm>
              <a:off x="1104670"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6"/>
            <p:cNvSpPr/>
            <p:nvPr/>
          </p:nvSpPr>
          <p:spPr>
            <a:xfrm>
              <a:off x="1104670"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6"/>
            <p:cNvSpPr/>
            <p:nvPr/>
          </p:nvSpPr>
          <p:spPr>
            <a:xfrm>
              <a:off x="1096324" y="1879709"/>
              <a:ext cx="53414" cy="80955"/>
            </a:xfrm>
            <a:custGeom>
              <a:rect b="b" l="l" r="r" t="t"/>
              <a:pathLst>
                <a:path extrusionOk="0" h="679" w="448">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6"/>
            <p:cNvSpPr/>
            <p:nvPr/>
          </p:nvSpPr>
          <p:spPr>
            <a:xfrm>
              <a:off x="1104670"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6"/>
            <p:cNvSpPr/>
            <p:nvPr/>
          </p:nvSpPr>
          <p:spPr>
            <a:xfrm>
              <a:off x="1104670" y="217002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6"/>
            <p:cNvSpPr/>
            <p:nvPr/>
          </p:nvSpPr>
          <p:spPr>
            <a:xfrm>
              <a:off x="1096324" y="2313220"/>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6"/>
            <p:cNvSpPr/>
            <p:nvPr/>
          </p:nvSpPr>
          <p:spPr>
            <a:xfrm>
              <a:off x="1104670" y="245939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6"/>
            <p:cNvSpPr/>
            <p:nvPr/>
          </p:nvSpPr>
          <p:spPr>
            <a:xfrm>
              <a:off x="1096324" y="2602704"/>
              <a:ext cx="53414" cy="80955"/>
            </a:xfrm>
            <a:custGeom>
              <a:rect b="b" l="l" r="r" t="t"/>
              <a:pathLst>
                <a:path extrusionOk="0" h="679" w="448">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6"/>
            <p:cNvSpPr/>
            <p:nvPr/>
          </p:nvSpPr>
          <p:spPr>
            <a:xfrm>
              <a:off x="1104670" y="274875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6"/>
            <p:cNvSpPr/>
            <p:nvPr/>
          </p:nvSpPr>
          <p:spPr>
            <a:xfrm>
              <a:off x="1096324" y="2892069"/>
              <a:ext cx="53414" cy="80955"/>
            </a:xfrm>
            <a:custGeom>
              <a:rect b="b" l="l" r="r" t="t"/>
              <a:pathLst>
                <a:path extrusionOk="0" h="679" w="448">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6"/>
            <p:cNvSpPr/>
            <p:nvPr/>
          </p:nvSpPr>
          <p:spPr>
            <a:xfrm>
              <a:off x="1104670" y="303812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6"/>
            <p:cNvSpPr/>
            <p:nvPr/>
          </p:nvSpPr>
          <p:spPr>
            <a:xfrm>
              <a:off x="1096324" y="3181435"/>
              <a:ext cx="53414" cy="80955"/>
            </a:xfrm>
            <a:custGeom>
              <a:rect b="b" l="l" r="r" t="t"/>
              <a:pathLst>
                <a:path extrusionOk="0" h="679" w="448">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6"/>
            <p:cNvSpPr/>
            <p:nvPr/>
          </p:nvSpPr>
          <p:spPr>
            <a:xfrm>
              <a:off x="1096324" y="332653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6"/>
            <p:cNvSpPr/>
            <p:nvPr/>
          </p:nvSpPr>
          <p:spPr>
            <a:xfrm>
              <a:off x="1104670" y="3472588"/>
              <a:ext cx="25872" cy="78213"/>
            </a:xfrm>
            <a:custGeom>
              <a:rect b="b" l="l" r="r" t="t"/>
              <a:pathLst>
                <a:path extrusionOk="0" h="656" w="217">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6"/>
            <p:cNvSpPr/>
            <p:nvPr/>
          </p:nvSpPr>
          <p:spPr>
            <a:xfrm>
              <a:off x="1096324" y="3615900"/>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6"/>
            <p:cNvSpPr/>
            <p:nvPr/>
          </p:nvSpPr>
          <p:spPr>
            <a:xfrm>
              <a:off x="1096324" y="3760165"/>
              <a:ext cx="53414" cy="80955"/>
            </a:xfrm>
            <a:custGeom>
              <a:rect b="b" l="l" r="r" t="t"/>
              <a:pathLst>
                <a:path extrusionOk="0" h="679" w="448">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6"/>
            <p:cNvSpPr/>
            <p:nvPr/>
          </p:nvSpPr>
          <p:spPr>
            <a:xfrm>
              <a:off x="1096324" y="390526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6"/>
            <p:cNvSpPr/>
            <p:nvPr/>
          </p:nvSpPr>
          <p:spPr>
            <a:xfrm>
              <a:off x="1104670" y="4051318"/>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6"/>
            <p:cNvSpPr/>
            <p:nvPr/>
          </p:nvSpPr>
          <p:spPr>
            <a:xfrm>
              <a:off x="1104670" y="4195584"/>
              <a:ext cx="25872" cy="78213"/>
            </a:xfrm>
            <a:custGeom>
              <a:rect b="b" l="l" r="r" t="t"/>
              <a:pathLst>
                <a:path extrusionOk="0" h="656" w="217">
                  <a:moveTo>
                    <a:pt x="139" y="0"/>
                  </a:moveTo>
                  <a:lnTo>
                    <a:pt x="0" y="77"/>
                  </a:lnTo>
                  <a:lnTo>
                    <a:pt x="16" y="147"/>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6"/>
            <p:cNvSpPr/>
            <p:nvPr/>
          </p:nvSpPr>
          <p:spPr>
            <a:xfrm>
              <a:off x="1104670" y="4340684"/>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6"/>
            <p:cNvSpPr/>
            <p:nvPr/>
          </p:nvSpPr>
          <p:spPr>
            <a:xfrm>
              <a:off x="1096324" y="448399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6"/>
            <p:cNvSpPr/>
            <p:nvPr/>
          </p:nvSpPr>
          <p:spPr>
            <a:xfrm>
              <a:off x="1104670" y="4630049"/>
              <a:ext cx="25872" cy="78213"/>
            </a:xfrm>
            <a:custGeom>
              <a:rect b="b" l="l" r="r" t="t"/>
              <a:pathLst>
                <a:path extrusionOk="0" h="656" w="217">
                  <a:moveTo>
                    <a:pt x="139" y="1"/>
                  </a:moveTo>
                  <a:lnTo>
                    <a:pt x="0" y="78"/>
                  </a:lnTo>
                  <a:lnTo>
                    <a:pt x="16" y="139"/>
                  </a:lnTo>
                  <a:lnTo>
                    <a:pt x="131" y="78"/>
                  </a:lnTo>
                  <a:lnTo>
                    <a:pt x="131"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6"/>
            <p:cNvSpPr/>
            <p:nvPr/>
          </p:nvSpPr>
          <p:spPr>
            <a:xfrm>
              <a:off x="1096324" y="4773360"/>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6"/>
            <p:cNvSpPr/>
            <p:nvPr/>
          </p:nvSpPr>
          <p:spPr>
            <a:xfrm>
              <a:off x="1104670" y="4919414"/>
              <a:ext cx="25872" cy="78213"/>
            </a:xfrm>
            <a:custGeom>
              <a:rect b="b" l="l" r="r" t="t"/>
              <a:pathLst>
                <a:path extrusionOk="0" h="656" w="217">
                  <a:moveTo>
                    <a:pt x="139" y="1"/>
                  </a:moveTo>
                  <a:lnTo>
                    <a:pt x="0" y="78"/>
                  </a:lnTo>
                  <a:lnTo>
                    <a:pt x="16" y="139"/>
                  </a:lnTo>
                  <a:lnTo>
                    <a:pt x="131" y="78"/>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6"/>
            <p:cNvSpPr/>
            <p:nvPr/>
          </p:nvSpPr>
          <p:spPr>
            <a:xfrm>
              <a:off x="1096324" y="506272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6"/>
            <p:cNvSpPr/>
            <p:nvPr/>
          </p:nvSpPr>
          <p:spPr>
            <a:xfrm>
              <a:off x="1370012"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6"/>
            <p:cNvSpPr/>
            <p:nvPr/>
          </p:nvSpPr>
          <p:spPr>
            <a:xfrm>
              <a:off x="1370012"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6"/>
            <p:cNvSpPr/>
            <p:nvPr/>
          </p:nvSpPr>
          <p:spPr>
            <a:xfrm>
              <a:off x="1370012"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6"/>
            <p:cNvSpPr/>
            <p:nvPr/>
          </p:nvSpPr>
          <p:spPr>
            <a:xfrm>
              <a:off x="1361785"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6"/>
            <p:cNvSpPr/>
            <p:nvPr/>
          </p:nvSpPr>
          <p:spPr>
            <a:xfrm>
              <a:off x="1361785" y="57702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6"/>
            <p:cNvSpPr/>
            <p:nvPr/>
          </p:nvSpPr>
          <p:spPr>
            <a:xfrm>
              <a:off x="1370012"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6"/>
            <p:cNvSpPr/>
            <p:nvPr/>
          </p:nvSpPr>
          <p:spPr>
            <a:xfrm>
              <a:off x="1361785" y="866394"/>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6"/>
            <p:cNvSpPr/>
            <p:nvPr/>
          </p:nvSpPr>
          <p:spPr>
            <a:xfrm>
              <a:off x="1370012"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6"/>
            <p:cNvSpPr/>
            <p:nvPr/>
          </p:nvSpPr>
          <p:spPr>
            <a:xfrm>
              <a:off x="1361785" y="115575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6"/>
            <p:cNvSpPr/>
            <p:nvPr/>
          </p:nvSpPr>
          <p:spPr>
            <a:xfrm>
              <a:off x="1361785" y="1300979"/>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6"/>
            <p:cNvSpPr/>
            <p:nvPr/>
          </p:nvSpPr>
          <p:spPr>
            <a:xfrm>
              <a:off x="1370012"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6"/>
            <p:cNvSpPr/>
            <p:nvPr/>
          </p:nvSpPr>
          <p:spPr>
            <a:xfrm>
              <a:off x="1370012"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6"/>
            <p:cNvSpPr/>
            <p:nvPr/>
          </p:nvSpPr>
          <p:spPr>
            <a:xfrm>
              <a:off x="1370012"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6"/>
            <p:cNvSpPr/>
            <p:nvPr/>
          </p:nvSpPr>
          <p:spPr>
            <a:xfrm>
              <a:off x="1361785" y="1879709"/>
              <a:ext cx="53295" cy="80955"/>
            </a:xfrm>
            <a:custGeom>
              <a:rect b="b" l="l" r="r" t="t"/>
              <a:pathLst>
                <a:path extrusionOk="0" h="679" w="447">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6"/>
            <p:cNvSpPr/>
            <p:nvPr/>
          </p:nvSpPr>
          <p:spPr>
            <a:xfrm>
              <a:off x="1370012"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6"/>
            <p:cNvSpPr/>
            <p:nvPr/>
          </p:nvSpPr>
          <p:spPr>
            <a:xfrm>
              <a:off x="1370012" y="217002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6"/>
            <p:cNvSpPr/>
            <p:nvPr/>
          </p:nvSpPr>
          <p:spPr>
            <a:xfrm>
              <a:off x="1361785" y="2313220"/>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6"/>
            <p:cNvSpPr/>
            <p:nvPr/>
          </p:nvSpPr>
          <p:spPr>
            <a:xfrm>
              <a:off x="1370012" y="245939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6"/>
            <p:cNvSpPr/>
            <p:nvPr/>
          </p:nvSpPr>
          <p:spPr>
            <a:xfrm>
              <a:off x="1361785" y="2602704"/>
              <a:ext cx="53295" cy="80955"/>
            </a:xfrm>
            <a:custGeom>
              <a:rect b="b" l="l" r="r" t="t"/>
              <a:pathLst>
                <a:path extrusionOk="0" h="679" w="447">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6"/>
            <p:cNvSpPr/>
            <p:nvPr/>
          </p:nvSpPr>
          <p:spPr>
            <a:xfrm>
              <a:off x="1370012" y="274875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6"/>
            <p:cNvSpPr/>
            <p:nvPr/>
          </p:nvSpPr>
          <p:spPr>
            <a:xfrm>
              <a:off x="1361785" y="2892069"/>
              <a:ext cx="53295" cy="80955"/>
            </a:xfrm>
            <a:custGeom>
              <a:rect b="b" l="l" r="r" t="t"/>
              <a:pathLst>
                <a:path extrusionOk="0" h="679" w="447">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6"/>
            <p:cNvSpPr/>
            <p:nvPr/>
          </p:nvSpPr>
          <p:spPr>
            <a:xfrm>
              <a:off x="1370012" y="303812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6"/>
            <p:cNvSpPr/>
            <p:nvPr/>
          </p:nvSpPr>
          <p:spPr>
            <a:xfrm>
              <a:off x="1361785" y="3181435"/>
              <a:ext cx="53295" cy="80955"/>
            </a:xfrm>
            <a:custGeom>
              <a:rect b="b" l="l" r="r" t="t"/>
              <a:pathLst>
                <a:path extrusionOk="0" h="679" w="447">
                  <a:moveTo>
                    <a:pt x="224" y="69"/>
                  </a:moveTo>
                  <a:cubicBezTo>
                    <a:pt x="316" y="69"/>
                    <a:pt x="355" y="170"/>
                    <a:pt x="355" y="339"/>
                  </a:cubicBezTo>
                  <a:cubicBezTo>
                    <a:pt x="355" y="509"/>
                    <a:pt x="308" y="616"/>
                    <a:pt x="216" y="616"/>
                  </a:cubicBezTo>
                  <a:cubicBezTo>
                    <a:pt x="139" y="616"/>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6"/>
            <p:cNvSpPr/>
            <p:nvPr/>
          </p:nvSpPr>
          <p:spPr>
            <a:xfrm>
              <a:off x="1361785" y="3326535"/>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6"/>
            <p:cNvSpPr/>
            <p:nvPr/>
          </p:nvSpPr>
          <p:spPr>
            <a:xfrm>
              <a:off x="1370012" y="3472588"/>
              <a:ext cx="25872" cy="78213"/>
            </a:xfrm>
            <a:custGeom>
              <a:rect b="b" l="l" r="r" t="t"/>
              <a:pathLst>
                <a:path extrusionOk="0" h="656" w="217">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6"/>
            <p:cNvSpPr/>
            <p:nvPr/>
          </p:nvSpPr>
          <p:spPr>
            <a:xfrm>
              <a:off x="1361785" y="3615900"/>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6"/>
            <p:cNvSpPr/>
            <p:nvPr/>
          </p:nvSpPr>
          <p:spPr>
            <a:xfrm>
              <a:off x="1361785" y="3760165"/>
              <a:ext cx="53295" cy="80955"/>
            </a:xfrm>
            <a:custGeom>
              <a:rect b="b" l="l" r="r" t="t"/>
              <a:pathLst>
                <a:path extrusionOk="0" h="679" w="447">
                  <a:moveTo>
                    <a:pt x="224" y="69"/>
                  </a:moveTo>
                  <a:cubicBezTo>
                    <a:pt x="316" y="69"/>
                    <a:pt x="355" y="170"/>
                    <a:pt x="355" y="339"/>
                  </a:cubicBezTo>
                  <a:cubicBezTo>
                    <a:pt x="355" y="509"/>
                    <a:pt x="308" y="609"/>
                    <a:pt x="216" y="609"/>
                  </a:cubicBezTo>
                  <a:cubicBezTo>
                    <a:pt x="139" y="609"/>
                    <a:pt x="85" y="516"/>
                    <a:pt x="85" y="347"/>
                  </a:cubicBezTo>
                  <a:cubicBezTo>
                    <a:pt x="85" y="170"/>
                    <a:pt x="146"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6"/>
            <p:cNvSpPr/>
            <p:nvPr/>
          </p:nvSpPr>
          <p:spPr>
            <a:xfrm>
              <a:off x="1361785" y="3905265"/>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6"/>
            <p:cNvSpPr/>
            <p:nvPr/>
          </p:nvSpPr>
          <p:spPr>
            <a:xfrm>
              <a:off x="853412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6"/>
            <p:cNvSpPr/>
            <p:nvPr/>
          </p:nvSpPr>
          <p:spPr>
            <a:xfrm>
              <a:off x="853412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6"/>
            <p:cNvSpPr/>
            <p:nvPr/>
          </p:nvSpPr>
          <p:spPr>
            <a:xfrm>
              <a:off x="8534126"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6"/>
            <p:cNvSpPr/>
            <p:nvPr/>
          </p:nvSpPr>
          <p:spPr>
            <a:xfrm>
              <a:off x="8525900"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6"/>
            <p:cNvSpPr/>
            <p:nvPr/>
          </p:nvSpPr>
          <p:spPr>
            <a:xfrm>
              <a:off x="8525900"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6"/>
            <p:cNvSpPr/>
            <p:nvPr/>
          </p:nvSpPr>
          <p:spPr>
            <a:xfrm>
              <a:off x="8534126"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6"/>
            <p:cNvSpPr/>
            <p:nvPr/>
          </p:nvSpPr>
          <p:spPr>
            <a:xfrm>
              <a:off x="8525900"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6"/>
            <p:cNvSpPr/>
            <p:nvPr/>
          </p:nvSpPr>
          <p:spPr>
            <a:xfrm>
              <a:off x="8534126"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6"/>
            <p:cNvSpPr/>
            <p:nvPr/>
          </p:nvSpPr>
          <p:spPr>
            <a:xfrm>
              <a:off x="8525900"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6"/>
            <p:cNvSpPr/>
            <p:nvPr/>
          </p:nvSpPr>
          <p:spPr>
            <a:xfrm>
              <a:off x="8525900"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16"/>
            <p:cNvSpPr/>
            <p:nvPr/>
          </p:nvSpPr>
          <p:spPr>
            <a:xfrm>
              <a:off x="8534126"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6"/>
            <p:cNvSpPr/>
            <p:nvPr/>
          </p:nvSpPr>
          <p:spPr>
            <a:xfrm>
              <a:off x="8534126"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6"/>
            <p:cNvSpPr/>
            <p:nvPr/>
          </p:nvSpPr>
          <p:spPr>
            <a:xfrm>
              <a:off x="8534126"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6"/>
            <p:cNvSpPr/>
            <p:nvPr/>
          </p:nvSpPr>
          <p:spPr>
            <a:xfrm>
              <a:off x="8525900"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6"/>
            <p:cNvSpPr/>
            <p:nvPr/>
          </p:nvSpPr>
          <p:spPr>
            <a:xfrm>
              <a:off x="8534126"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6"/>
            <p:cNvSpPr/>
            <p:nvPr/>
          </p:nvSpPr>
          <p:spPr>
            <a:xfrm>
              <a:off x="8534126"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6"/>
            <p:cNvSpPr/>
            <p:nvPr/>
          </p:nvSpPr>
          <p:spPr>
            <a:xfrm>
              <a:off x="8525900"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6"/>
            <p:cNvSpPr/>
            <p:nvPr/>
          </p:nvSpPr>
          <p:spPr>
            <a:xfrm>
              <a:off x="8534126"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6"/>
            <p:cNvSpPr/>
            <p:nvPr/>
          </p:nvSpPr>
          <p:spPr>
            <a:xfrm>
              <a:off x="8525900"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6"/>
            <p:cNvSpPr/>
            <p:nvPr/>
          </p:nvSpPr>
          <p:spPr>
            <a:xfrm>
              <a:off x="8534126"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16"/>
            <p:cNvSpPr/>
            <p:nvPr/>
          </p:nvSpPr>
          <p:spPr>
            <a:xfrm>
              <a:off x="8525900"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6"/>
            <p:cNvSpPr/>
            <p:nvPr/>
          </p:nvSpPr>
          <p:spPr>
            <a:xfrm>
              <a:off x="8534126"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6"/>
            <p:cNvSpPr/>
            <p:nvPr/>
          </p:nvSpPr>
          <p:spPr>
            <a:xfrm>
              <a:off x="8525900"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6"/>
            <p:cNvSpPr/>
            <p:nvPr/>
          </p:nvSpPr>
          <p:spPr>
            <a:xfrm>
              <a:off x="8525900"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6"/>
            <p:cNvSpPr/>
            <p:nvPr/>
          </p:nvSpPr>
          <p:spPr>
            <a:xfrm>
              <a:off x="8534126"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6"/>
            <p:cNvSpPr/>
            <p:nvPr/>
          </p:nvSpPr>
          <p:spPr>
            <a:xfrm>
              <a:off x="8525900"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6"/>
            <p:cNvSpPr/>
            <p:nvPr/>
          </p:nvSpPr>
          <p:spPr>
            <a:xfrm>
              <a:off x="8525900"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6"/>
            <p:cNvSpPr/>
            <p:nvPr/>
          </p:nvSpPr>
          <p:spPr>
            <a:xfrm>
              <a:off x="8525900"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6"/>
            <p:cNvSpPr/>
            <p:nvPr/>
          </p:nvSpPr>
          <p:spPr>
            <a:xfrm>
              <a:off x="8534126"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6"/>
            <p:cNvSpPr/>
            <p:nvPr/>
          </p:nvSpPr>
          <p:spPr>
            <a:xfrm>
              <a:off x="8534126"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6"/>
            <p:cNvSpPr/>
            <p:nvPr/>
          </p:nvSpPr>
          <p:spPr>
            <a:xfrm>
              <a:off x="8534126"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6"/>
            <p:cNvSpPr/>
            <p:nvPr/>
          </p:nvSpPr>
          <p:spPr>
            <a:xfrm>
              <a:off x="8525900"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6"/>
            <p:cNvSpPr/>
            <p:nvPr/>
          </p:nvSpPr>
          <p:spPr>
            <a:xfrm>
              <a:off x="8534126"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6"/>
            <p:cNvSpPr/>
            <p:nvPr/>
          </p:nvSpPr>
          <p:spPr>
            <a:xfrm>
              <a:off x="8525900"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6"/>
            <p:cNvSpPr/>
            <p:nvPr/>
          </p:nvSpPr>
          <p:spPr>
            <a:xfrm>
              <a:off x="8534126"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6"/>
            <p:cNvSpPr/>
            <p:nvPr/>
          </p:nvSpPr>
          <p:spPr>
            <a:xfrm>
              <a:off x="8525900"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16"/>
            <p:cNvSpPr/>
            <p:nvPr/>
          </p:nvSpPr>
          <p:spPr>
            <a:xfrm>
              <a:off x="1635354"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16"/>
            <p:cNvSpPr/>
            <p:nvPr/>
          </p:nvSpPr>
          <p:spPr>
            <a:xfrm>
              <a:off x="1635354"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6"/>
            <p:cNvSpPr/>
            <p:nvPr/>
          </p:nvSpPr>
          <p:spPr>
            <a:xfrm>
              <a:off x="1635354"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6"/>
            <p:cNvSpPr/>
            <p:nvPr/>
          </p:nvSpPr>
          <p:spPr>
            <a:xfrm>
              <a:off x="162712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16"/>
            <p:cNvSpPr/>
            <p:nvPr/>
          </p:nvSpPr>
          <p:spPr>
            <a:xfrm>
              <a:off x="162712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6"/>
            <p:cNvSpPr/>
            <p:nvPr/>
          </p:nvSpPr>
          <p:spPr>
            <a:xfrm>
              <a:off x="1635354" y="72308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6"/>
            <p:cNvSpPr/>
            <p:nvPr/>
          </p:nvSpPr>
          <p:spPr>
            <a:xfrm>
              <a:off x="162712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6"/>
            <p:cNvSpPr/>
            <p:nvPr/>
          </p:nvSpPr>
          <p:spPr>
            <a:xfrm>
              <a:off x="1635354" y="101244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6"/>
            <p:cNvSpPr/>
            <p:nvPr/>
          </p:nvSpPr>
          <p:spPr>
            <a:xfrm>
              <a:off x="162712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6"/>
            <p:cNvSpPr/>
            <p:nvPr/>
          </p:nvSpPr>
          <p:spPr>
            <a:xfrm>
              <a:off x="162712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16"/>
            <p:cNvSpPr/>
            <p:nvPr/>
          </p:nvSpPr>
          <p:spPr>
            <a:xfrm>
              <a:off x="1635354" y="144703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16"/>
            <p:cNvSpPr/>
            <p:nvPr/>
          </p:nvSpPr>
          <p:spPr>
            <a:xfrm>
              <a:off x="1635354" y="159117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6"/>
            <p:cNvSpPr/>
            <p:nvPr/>
          </p:nvSpPr>
          <p:spPr>
            <a:xfrm>
              <a:off x="1635354" y="1736397"/>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6"/>
            <p:cNvSpPr/>
            <p:nvPr/>
          </p:nvSpPr>
          <p:spPr>
            <a:xfrm>
              <a:off x="1627127"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16"/>
            <p:cNvSpPr/>
            <p:nvPr/>
          </p:nvSpPr>
          <p:spPr>
            <a:xfrm>
              <a:off x="1635354" y="202576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16"/>
            <p:cNvSpPr/>
            <p:nvPr/>
          </p:nvSpPr>
          <p:spPr>
            <a:xfrm>
              <a:off x="1635354" y="2170028"/>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16"/>
            <p:cNvSpPr/>
            <p:nvPr/>
          </p:nvSpPr>
          <p:spPr>
            <a:xfrm>
              <a:off x="1627127"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16"/>
            <p:cNvSpPr/>
            <p:nvPr/>
          </p:nvSpPr>
          <p:spPr>
            <a:xfrm>
              <a:off x="1635354" y="2459393"/>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16"/>
            <p:cNvSpPr/>
            <p:nvPr/>
          </p:nvSpPr>
          <p:spPr>
            <a:xfrm>
              <a:off x="1627127"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6"/>
            <p:cNvSpPr/>
            <p:nvPr/>
          </p:nvSpPr>
          <p:spPr>
            <a:xfrm>
              <a:off x="1635354" y="2748758"/>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6"/>
            <p:cNvSpPr/>
            <p:nvPr/>
          </p:nvSpPr>
          <p:spPr>
            <a:xfrm>
              <a:off x="1627127"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2"/>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6"/>
            <p:cNvSpPr/>
            <p:nvPr/>
          </p:nvSpPr>
          <p:spPr>
            <a:xfrm>
              <a:off x="1635354" y="3038123"/>
              <a:ext cx="25872" cy="78094"/>
            </a:xfrm>
            <a:custGeom>
              <a:rect b="b" l="l" r="r" t="t"/>
              <a:pathLst>
                <a:path extrusionOk="0" h="655" w="217">
                  <a:moveTo>
                    <a:pt x="147"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6"/>
            <p:cNvSpPr/>
            <p:nvPr/>
          </p:nvSpPr>
          <p:spPr>
            <a:xfrm>
              <a:off x="1627127"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93" y="516"/>
                    <a:pt x="93" y="347"/>
                  </a:cubicBezTo>
                  <a:cubicBezTo>
                    <a:pt x="93" y="170"/>
                    <a:pt x="147" y="69"/>
                    <a:pt x="224" y="69"/>
                  </a:cubicBezTo>
                  <a:close/>
                  <a:moveTo>
                    <a:pt x="231" y="0"/>
                  </a:moveTo>
                  <a:cubicBezTo>
                    <a:pt x="93" y="0"/>
                    <a:pt x="0" y="123"/>
                    <a:pt x="0" y="347"/>
                  </a:cubicBezTo>
                  <a:cubicBezTo>
                    <a:pt x="0" y="563"/>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6"/>
            <p:cNvSpPr/>
            <p:nvPr/>
          </p:nvSpPr>
          <p:spPr>
            <a:xfrm>
              <a:off x="1627127"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6"/>
            <p:cNvSpPr/>
            <p:nvPr/>
          </p:nvSpPr>
          <p:spPr>
            <a:xfrm>
              <a:off x="6677090"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6"/>
            <p:cNvSpPr/>
            <p:nvPr/>
          </p:nvSpPr>
          <p:spPr>
            <a:xfrm>
              <a:off x="6677090"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6"/>
            <p:cNvSpPr/>
            <p:nvPr/>
          </p:nvSpPr>
          <p:spPr>
            <a:xfrm>
              <a:off x="6677090"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6"/>
            <p:cNvSpPr/>
            <p:nvPr/>
          </p:nvSpPr>
          <p:spPr>
            <a:xfrm>
              <a:off x="666874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6"/>
            <p:cNvSpPr/>
            <p:nvPr/>
          </p:nvSpPr>
          <p:spPr>
            <a:xfrm>
              <a:off x="666874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6"/>
            <p:cNvSpPr/>
            <p:nvPr/>
          </p:nvSpPr>
          <p:spPr>
            <a:xfrm>
              <a:off x="6677090"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6"/>
            <p:cNvSpPr/>
            <p:nvPr/>
          </p:nvSpPr>
          <p:spPr>
            <a:xfrm>
              <a:off x="666874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6"/>
            <p:cNvSpPr/>
            <p:nvPr/>
          </p:nvSpPr>
          <p:spPr>
            <a:xfrm>
              <a:off x="6677090"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6"/>
            <p:cNvSpPr/>
            <p:nvPr/>
          </p:nvSpPr>
          <p:spPr>
            <a:xfrm>
              <a:off x="6668744"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6"/>
            <p:cNvSpPr/>
            <p:nvPr/>
          </p:nvSpPr>
          <p:spPr>
            <a:xfrm>
              <a:off x="6668744"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6"/>
            <p:cNvSpPr/>
            <p:nvPr/>
          </p:nvSpPr>
          <p:spPr>
            <a:xfrm>
              <a:off x="6677090" y="144703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6"/>
            <p:cNvSpPr/>
            <p:nvPr/>
          </p:nvSpPr>
          <p:spPr>
            <a:xfrm>
              <a:off x="6677090" y="159117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6"/>
            <p:cNvSpPr/>
            <p:nvPr/>
          </p:nvSpPr>
          <p:spPr>
            <a:xfrm>
              <a:off x="6677090" y="1736397"/>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6"/>
            <p:cNvSpPr/>
            <p:nvPr/>
          </p:nvSpPr>
          <p:spPr>
            <a:xfrm>
              <a:off x="7738816"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6"/>
            <p:cNvSpPr/>
            <p:nvPr/>
          </p:nvSpPr>
          <p:spPr>
            <a:xfrm>
              <a:off x="7738816"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6"/>
            <p:cNvSpPr/>
            <p:nvPr/>
          </p:nvSpPr>
          <p:spPr>
            <a:xfrm>
              <a:off x="7738816"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6"/>
            <p:cNvSpPr/>
            <p:nvPr/>
          </p:nvSpPr>
          <p:spPr>
            <a:xfrm>
              <a:off x="7730589"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6"/>
            <p:cNvSpPr/>
            <p:nvPr/>
          </p:nvSpPr>
          <p:spPr>
            <a:xfrm>
              <a:off x="7730589"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6"/>
            <p:cNvSpPr/>
            <p:nvPr/>
          </p:nvSpPr>
          <p:spPr>
            <a:xfrm>
              <a:off x="7738816"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6"/>
            <p:cNvSpPr/>
            <p:nvPr/>
          </p:nvSpPr>
          <p:spPr>
            <a:xfrm>
              <a:off x="7730589"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6"/>
            <p:cNvSpPr/>
            <p:nvPr/>
          </p:nvSpPr>
          <p:spPr>
            <a:xfrm>
              <a:off x="7738816"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6"/>
            <p:cNvSpPr/>
            <p:nvPr/>
          </p:nvSpPr>
          <p:spPr>
            <a:xfrm>
              <a:off x="7730589" y="115575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6"/>
            <p:cNvSpPr/>
            <p:nvPr/>
          </p:nvSpPr>
          <p:spPr>
            <a:xfrm>
              <a:off x="7730589" y="1300979"/>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6"/>
            <p:cNvSpPr/>
            <p:nvPr/>
          </p:nvSpPr>
          <p:spPr>
            <a:xfrm>
              <a:off x="7738816" y="144703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6"/>
            <p:cNvSpPr/>
            <p:nvPr/>
          </p:nvSpPr>
          <p:spPr>
            <a:xfrm>
              <a:off x="7738816" y="159117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6"/>
            <p:cNvSpPr/>
            <p:nvPr/>
          </p:nvSpPr>
          <p:spPr>
            <a:xfrm>
              <a:off x="7738816" y="1736397"/>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6"/>
            <p:cNvSpPr/>
            <p:nvPr/>
          </p:nvSpPr>
          <p:spPr>
            <a:xfrm>
              <a:off x="7730589" y="1879709"/>
              <a:ext cx="53295" cy="80955"/>
            </a:xfrm>
            <a:custGeom>
              <a:rect b="b" l="l" r="r" t="t"/>
              <a:pathLst>
                <a:path extrusionOk="0" h="679" w="447">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6"/>
            <p:cNvSpPr/>
            <p:nvPr/>
          </p:nvSpPr>
          <p:spPr>
            <a:xfrm>
              <a:off x="7738816" y="202576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16"/>
            <p:cNvSpPr/>
            <p:nvPr/>
          </p:nvSpPr>
          <p:spPr>
            <a:xfrm>
              <a:off x="7738816" y="2170028"/>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16"/>
            <p:cNvSpPr/>
            <p:nvPr/>
          </p:nvSpPr>
          <p:spPr>
            <a:xfrm>
              <a:off x="7730589" y="2313220"/>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6"/>
            <p:cNvSpPr/>
            <p:nvPr/>
          </p:nvSpPr>
          <p:spPr>
            <a:xfrm>
              <a:off x="7738816" y="2459393"/>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6"/>
            <p:cNvSpPr/>
            <p:nvPr/>
          </p:nvSpPr>
          <p:spPr>
            <a:xfrm>
              <a:off x="7730589" y="2602704"/>
              <a:ext cx="53295" cy="80955"/>
            </a:xfrm>
            <a:custGeom>
              <a:rect b="b" l="l" r="r" t="t"/>
              <a:pathLst>
                <a:path extrusionOk="0" h="679" w="447">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6"/>
            <p:cNvSpPr/>
            <p:nvPr/>
          </p:nvSpPr>
          <p:spPr>
            <a:xfrm>
              <a:off x="7738816" y="2748758"/>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6"/>
            <p:cNvSpPr/>
            <p:nvPr/>
          </p:nvSpPr>
          <p:spPr>
            <a:xfrm>
              <a:off x="7730589" y="2892069"/>
              <a:ext cx="53295" cy="80955"/>
            </a:xfrm>
            <a:custGeom>
              <a:rect b="b" l="l" r="r" t="t"/>
              <a:pathLst>
                <a:path extrusionOk="0" h="679" w="447">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2"/>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6"/>
            <p:cNvSpPr/>
            <p:nvPr/>
          </p:nvSpPr>
          <p:spPr>
            <a:xfrm>
              <a:off x="7738816" y="3038123"/>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6"/>
            <p:cNvSpPr/>
            <p:nvPr/>
          </p:nvSpPr>
          <p:spPr>
            <a:xfrm>
              <a:off x="7730589" y="3181435"/>
              <a:ext cx="53295" cy="80955"/>
            </a:xfrm>
            <a:custGeom>
              <a:rect b="b" l="l" r="r" t="t"/>
              <a:pathLst>
                <a:path extrusionOk="0" h="679" w="447">
                  <a:moveTo>
                    <a:pt x="224" y="69"/>
                  </a:moveTo>
                  <a:cubicBezTo>
                    <a:pt x="316" y="69"/>
                    <a:pt x="362" y="170"/>
                    <a:pt x="362" y="339"/>
                  </a:cubicBezTo>
                  <a:cubicBezTo>
                    <a:pt x="362" y="509"/>
                    <a:pt x="316" y="616"/>
                    <a:pt x="224" y="616"/>
                  </a:cubicBezTo>
                  <a:cubicBezTo>
                    <a:pt x="147" y="616"/>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6"/>
            <p:cNvSpPr/>
            <p:nvPr/>
          </p:nvSpPr>
          <p:spPr>
            <a:xfrm>
              <a:off x="7730589"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6"/>
            <p:cNvSpPr/>
            <p:nvPr/>
          </p:nvSpPr>
          <p:spPr>
            <a:xfrm>
              <a:off x="7738816" y="3472588"/>
              <a:ext cx="26707" cy="78213"/>
            </a:xfrm>
            <a:custGeom>
              <a:rect b="b" l="l" r="r" t="t"/>
              <a:pathLst>
                <a:path extrusionOk="0" h="656" w="224">
                  <a:moveTo>
                    <a:pt x="147" y="0"/>
                  </a:moveTo>
                  <a:lnTo>
                    <a:pt x="0" y="78"/>
                  </a:lnTo>
                  <a:lnTo>
                    <a:pt x="24"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6"/>
            <p:cNvSpPr/>
            <p:nvPr/>
          </p:nvSpPr>
          <p:spPr>
            <a:xfrm>
              <a:off x="7730589" y="3615900"/>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6"/>
            <p:cNvSpPr/>
            <p:nvPr/>
          </p:nvSpPr>
          <p:spPr>
            <a:xfrm>
              <a:off x="7730589" y="3760165"/>
              <a:ext cx="53295" cy="80955"/>
            </a:xfrm>
            <a:custGeom>
              <a:rect b="b" l="l" r="r" t="t"/>
              <a:pathLst>
                <a:path extrusionOk="0" h="679" w="447">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0" y="0"/>
                    <a:pt x="0" y="123"/>
                    <a:pt x="0" y="347"/>
                  </a:cubicBezTo>
                  <a:cubicBezTo>
                    <a:pt x="8" y="563"/>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6"/>
            <p:cNvSpPr/>
            <p:nvPr/>
          </p:nvSpPr>
          <p:spPr>
            <a:xfrm>
              <a:off x="7730589" y="3905265"/>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6"/>
            <p:cNvSpPr/>
            <p:nvPr/>
          </p:nvSpPr>
          <p:spPr>
            <a:xfrm>
              <a:off x="879958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6"/>
            <p:cNvSpPr/>
            <p:nvPr/>
          </p:nvSpPr>
          <p:spPr>
            <a:xfrm>
              <a:off x="879958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6"/>
            <p:cNvSpPr/>
            <p:nvPr/>
          </p:nvSpPr>
          <p:spPr>
            <a:xfrm>
              <a:off x="879958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6"/>
            <p:cNvSpPr/>
            <p:nvPr/>
          </p:nvSpPr>
          <p:spPr>
            <a:xfrm>
              <a:off x="879136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6"/>
            <p:cNvSpPr/>
            <p:nvPr/>
          </p:nvSpPr>
          <p:spPr>
            <a:xfrm>
              <a:off x="879136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6"/>
            <p:cNvSpPr/>
            <p:nvPr/>
          </p:nvSpPr>
          <p:spPr>
            <a:xfrm>
              <a:off x="879958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6"/>
            <p:cNvSpPr/>
            <p:nvPr/>
          </p:nvSpPr>
          <p:spPr>
            <a:xfrm>
              <a:off x="879136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6"/>
            <p:cNvSpPr/>
            <p:nvPr/>
          </p:nvSpPr>
          <p:spPr>
            <a:xfrm>
              <a:off x="879958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6"/>
            <p:cNvSpPr/>
            <p:nvPr/>
          </p:nvSpPr>
          <p:spPr>
            <a:xfrm>
              <a:off x="879136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6"/>
            <p:cNvSpPr/>
            <p:nvPr/>
          </p:nvSpPr>
          <p:spPr>
            <a:xfrm>
              <a:off x="879136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6"/>
            <p:cNvSpPr/>
            <p:nvPr/>
          </p:nvSpPr>
          <p:spPr>
            <a:xfrm>
              <a:off x="879958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6"/>
            <p:cNvSpPr/>
            <p:nvPr/>
          </p:nvSpPr>
          <p:spPr>
            <a:xfrm>
              <a:off x="879958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6"/>
            <p:cNvSpPr/>
            <p:nvPr/>
          </p:nvSpPr>
          <p:spPr>
            <a:xfrm>
              <a:off x="879958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6"/>
            <p:cNvSpPr/>
            <p:nvPr/>
          </p:nvSpPr>
          <p:spPr>
            <a:xfrm>
              <a:off x="879136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6"/>
            <p:cNvSpPr/>
            <p:nvPr/>
          </p:nvSpPr>
          <p:spPr>
            <a:xfrm>
              <a:off x="879958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6"/>
            <p:cNvSpPr/>
            <p:nvPr/>
          </p:nvSpPr>
          <p:spPr>
            <a:xfrm>
              <a:off x="879958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6"/>
            <p:cNvSpPr/>
            <p:nvPr/>
          </p:nvSpPr>
          <p:spPr>
            <a:xfrm>
              <a:off x="879136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6"/>
            <p:cNvSpPr/>
            <p:nvPr/>
          </p:nvSpPr>
          <p:spPr>
            <a:xfrm>
              <a:off x="879958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6"/>
            <p:cNvSpPr/>
            <p:nvPr/>
          </p:nvSpPr>
          <p:spPr>
            <a:xfrm>
              <a:off x="879136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6"/>
            <p:cNvSpPr/>
            <p:nvPr/>
          </p:nvSpPr>
          <p:spPr>
            <a:xfrm>
              <a:off x="879958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6"/>
            <p:cNvSpPr/>
            <p:nvPr/>
          </p:nvSpPr>
          <p:spPr>
            <a:xfrm>
              <a:off x="879136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6"/>
            <p:cNvSpPr/>
            <p:nvPr/>
          </p:nvSpPr>
          <p:spPr>
            <a:xfrm>
              <a:off x="879958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6"/>
            <p:cNvSpPr/>
            <p:nvPr/>
          </p:nvSpPr>
          <p:spPr>
            <a:xfrm>
              <a:off x="879136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6"/>
            <p:cNvSpPr/>
            <p:nvPr/>
          </p:nvSpPr>
          <p:spPr>
            <a:xfrm>
              <a:off x="879136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6"/>
            <p:cNvSpPr/>
            <p:nvPr/>
          </p:nvSpPr>
          <p:spPr>
            <a:xfrm>
              <a:off x="879958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6"/>
            <p:cNvSpPr/>
            <p:nvPr/>
          </p:nvSpPr>
          <p:spPr>
            <a:xfrm>
              <a:off x="879136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6"/>
            <p:cNvSpPr/>
            <p:nvPr/>
          </p:nvSpPr>
          <p:spPr>
            <a:xfrm>
              <a:off x="879136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6"/>
            <p:cNvSpPr/>
            <p:nvPr/>
          </p:nvSpPr>
          <p:spPr>
            <a:xfrm>
              <a:off x="879136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6"/>
            <p:cNvSpPr/>
            <p:nvPr/>
          </p:nvSpPr>
          <p:spPr>
            <a:xfrm>
              <a:off x="879958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6"/>
            <p:cNvSpPr/>
            <p:nvPr/>
          </p:nvSpPr>
          <p:spPr>
            <a:xfrm>
              <a:off x="879958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6"/>
            <p:cNvSpPr/>
            <p:nvPr/>
          </p:nvSpPr>
          <p:spPr>
            <a:xfrm>
              <a:off x="879958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6"/>
            <p:cNvSpPr/>
            <p:nvPr/>
          </p:nvSpPr>
          <p:spPr>
            <a:xfrm>
              <a:off x="879136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6"/>
            <p:cNvSpPr/>
            <p:nvPr/>
          </p:nvSpPr>
          <p:spPr>
            <a:xfrm>
              <a:off x="879958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6"/>
            <p:cNvSpPr/>
            <p:nvPr/>
          </p:nvSpPr>
          <p:spPr>
            <a:xfrm>
              <a:off x="879136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6"/>
            <p:cNvSpPr/>
            <p:nvPr/>
          </p:nvSpPr>
          <p:spPr>
            <a:xfrm>
              <a:off x="879958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6"/>
            <p:cNvSpPr/>
            <p:nvPr/>
          </p:nvSpPr>
          <p:spPr>
            <a:xfrm>
              <a:off x="879136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6"/>
            <p:cNvSpPr/>
            <p:nvPr/>
          </p:nvSpPr>
          <p:spPr>
            <a:xfrm>
              <a:off x="4294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6"/>
            <p:cNvSpPr/>
            <p:nvPr/>
          </p:nvSpPr>
          <p:spPr>
            <a:xfrm>
              <a:off x="4294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6"/>
            <p:cNvSpPr/>
            <p:nvPr/>
          </p:nvSpPr>
          <p:spPr>
            <a:xfrm>
              <a:off x="4294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6"/>
            <p:cNvSpPr/>
            <p:nvPr/>
          </p:nvSpPr>
          <p:spPr>
            <a:xfrm>
              <a:off x="42945"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6"/>
            <p:cNvSpPr/>
            <p:nvPr/>
          </p:nvSpPr>
          <p:spPr>
            <a:xfrm>
              <a:off x="34718"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6"/>
            <p:cNvSpPr/>
            <p:nvPr/>
          </p:nvSpPr>
          <p:spPr>
            <a:xfrm>
              <a:off x="34718"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6"/>
            <p:cNvSpPr/>
            <p:nvPr/>
          </p:nvSpPr>
          <p:spPr>
            <a:xfrm>
              <a:off x="42945"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6"/>
            <p:cNvSpPr/>
            <p:nvPr/>
          </p:nvSpPr>
          <p:spPr>
            <a:xfrm>
              <a:off x="34718"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6"/>
            <p:cNvSpPr/>
            <p:nvPr/>
          </p:nvSpPr>
          <p:spPr>
            <a:xfrm>
              <a:off x="42945"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6"/>
            <p:cNvSpPr/>
            <p:nvPr/>
          </p:nvSpPr>
          <p:spPr>
            <a:xfrm>
              <a:off x="34718"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6"/>
            <p:cNvSpPr/>
            <p:nvPr/>
          </p:nvSpPr>
          <p:spPr>
            <a:xfrm>
              <a:off x="42945"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6"/>
            <p:cNvSpPr/>
            <p:nvPr/>
          </p:nvSpPr>
          <p:spPr>
            <a:xfrm>
              <a:off x="34718"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6"/>
            <p:cNvSpPr/>
            <p:nvPr/>
          </p:nvSpPr>
          <p:spPr>
            <a:xfrm>
              <a:off x="42945"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6"/>
            <p:cNvSpPr/>
            <p:nvPr/>
          </p:nvSpPr>
          <p:spPr>
            <a:xfrm>
              <a:off x="34718"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6"/>
            <p:cNvSpPr/>
            <p:nvPr/>
          </p:nvSpPr>
          <p:spPr>
            <a:xfrm>
              <a:off x="42945"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6"/>
            <p:cNvSpPr/>
            <p:nvPr/>
          </p:nvSpPr>
          <p:spPr>
            <a:xfrm>
              <a:off x="42945"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6"/>
            <p:cNvSpPr/>
            <p:nvPr/>
          </p:nvSpPr>
          <p:spPr>
            <a:xfrm>
              <a:off x="34718"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6"/>
            <p:cNvSpPr/>
            <p:nvPr/>
          </p:nvSpPr>
          <p:spPr>
            <a:xfrm>
              <a:off x="34718"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6"/>
            <p:cNvSpPr/>
            <p:nvPr/>
          </p:nvSpPr>
          <p:spPr>
            <a:xfrm>
              <a:off x="42945"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6"/>
            <p:cNvSpPr/>
            <p:nvPr/>
          </p:nvSpPr>
          <p:spPr>
            <a:xfrm>
              <a:off x="34718"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6"/>
            <p:cNvSpPr/>
            <p:nvPr/>
          </p:nvSpPr>
          <p:spPr>
            <a:xfrm>
              <a:off x="42945"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6"/>
            <p:cNvSpPr/>
            <p:nvPr/>
          </p:nvSpPr>
          <p:spPr>
            <a:xfrm>
              <a:off x="42945"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6"/>
            <p:cNvSpPr/>
            <p:nvPr/>
          </p:nvSpPr>
          <p:spPr>
            <a:xfrm>
              <a:off x="34718"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6"/>
            <p:cNvSpPr/>
            <p:nvPr/>
          </p:nvSpPr>
          <p:spPr>
            <a:xfrm>
              <a:off x="34718"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6"/>
            <p:cNvSpPr/>
            <p:nvPr/>
          </p:nvSpPr>
          <p:spPr>
            <a:xfrm>
              <a:off x="34718"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6"/>
            <p:cNvSpPr/>
            <p:nvPr/>
          </p:nvSpPr>
          <p:spPr>
            <a:xfrm>
              <a:off x="42945"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6"/>
            <p:cNvSpPr/>
            <p:nvPr/>
          </p:nvSpPr>
          <p:spPr>
            <a:xfrm>
              <a:off x="42945"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6"/>
            <p:cNvSpPr/>
            <p:nvPr/>
          </p:nvSpPr>
          <p:spPr>
            <a:xfrm>
              <a:off x="42945"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6"/>
            <p:cNvSpPr/>
            <p:nvPr/>
          </p:nvSpPr>
          <p:spPr>
            <a:xfrm>
              <a:off x="34718"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6"/>
            <p:cNvSpPr/>
            <p:nvPr/>
          </p:nvSpPr>
          <p:spPr>
            <a:xfrm>
              <a:off x="42945"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6"/>
            <p:cNvSpPr/>
            <p:nvPr/>
          </p:nvSpPr>
          <p:spPr>
            <a:xfrm>
              <a:off x="34718"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6"/>
            <p:cNvSpPr/>
            <p:nvPr/>
          </p:nvSpPr>
          <p:spPr>
            <a:xfrm>
              <a:off x="42945"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6"/>
            <p:cNvSpPr/>
            <p:nvPr/>
          </p:nvSpPr>
          <p:spPr>
            <a:xfrm>
              <a:off x="34718"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6"/>
            <p:cNvSpPr/>
            <p:nvPr/>
          </p:nvSpPr>
          <p:spPr>
            <a:xfrm>
              <a:off x="42945"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6"/>
            <p:cNvSpPr/>
            <p:nvPr/>
          </p:nvSpPr>
          <p:spPr>
            <a:xfrm>
              <a:off x="308286"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6"/>
            <p:cNvSpPr/>
            <p:nvPr/>
          </p:nvSpPr>
          <p:spPr>
            <a:xfrm>
              <a:off x="308286"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6"/>
            <p:cNvSpPr/>
            <p:nvPr/>
          </p:nvSpPr>
          <p:spPr>
            <a:xfrm>
              <a:off x="308286"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6"/>
            <p:cNvSpPr/>
            <p:nvPr/>
          </p:nvSpPr>
          <p:spPr>
            <a:xfrm>
              <a:off x="308286"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6"/>
            <p:cNvSpPr/>
            <p:nvPr/>
          </p:nvSpPr>
          <p:spPr>
            <a:xfrm>
              <a:off x="300060"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6"/>
            <p:cNvSpPr/>
            <p:nvPr/>
          </p:nvSpPr>
          <p:spPr>
            <a:xfrm>
              <a:off x="300060"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6"/>
            <p:cNvSpPr/>
            <p:nvPr/>
          </p:nvSpPr>
          <p:spPr>
            <a:xfrm>
              <a:off x="308286"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6"/>
            <p:cNvSpPr/>
            <p:nvPr/>
          </p:nvSpPr>
          <p:spPr>
            <a:xfrm>
              <a:off x="300060"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6"/>
            <p:cNvSpPr/>
            <p:nvPr/>
          </p:nvSpPr>
          <p:spPr>
            <a:xfrm>
              <a:off x="308286"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6"/>
            <p:cNvSpPr/>
            <p:nvPr/>
          </p:nvSpPr>
          <p:spPr>
            <a:xfrm>
              <a:off x="300060"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6"/>
            <p:cNvSpPr/>
            <p:nvPr/>
          </p:nvSpPr>
          <p:spPr>
            <a:xfrm>
              <a:off x="308286"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6"/>
            <p:cNvSpPr/>
            <p:nvPr/>
          </p:nvSpPr>
          <p:spPr>
            <a:xfrm>
              <a:off x="300060"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6"/>
            <p:cNvSpPr/>
            <p:nvPr/>
          </p:nvSpPr>
          <p:spPr>
            <a:xfrm>
              <a:off x="308286"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6"/>
            <p:cNvSpPr/>
            <p:nvPr/>
          </p:nvSpPr>
          <p:spPr>
            <a:xfrm>
              <a:off x="300060"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6"/>
            <p:cNvSpPr/>
            <p:nvPr/>
          </p:nvSpPr>
          <p:spPr>
            <a:xfrm>
              <a:off x="308286"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6"/>
            <p:cNvSpPr/>
            <p:nvPr/>
          </p:nvSpPr>
          <p:spPr>
            <a:xfrm>
              <a:off x="308286"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6"/>
            <p:cNvSpPr/>
            <p:nvPr/>
          </p:nvSpPr>
          <p:spPr>
            <a:xfrm>
              <a:off x="300060"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6"/>
            <p:cNvSpPr/>
            <p:nvPr/>
          </p:nvSpPr>
          <p:spPr>
            <a:xfrm>
              <a:off x="300060"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6"/>
            <p:cNvSpPr/>
            <p:nvPr/>
          </p:nvSpPr>
          <p:spPr>
            <a:xfrm>
              <a:off x="308286"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6"/>
            <p:cNvSpPr/>
            <p:nvPr/>
          </p:nvSpPr>
          <p:spPr>
            <a:xfrm>
              <a:off x="300060"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6"/>
            <p:cNvSpPr/>
            <p:nvPr/>
          </p:nvSpPr>
          <p:spPr>
            <a:xfrm>
              <a:off x="308286"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6"/>
            <p:cNvSpPr/>
            <p:nvPr/>
          </p:nvSpPr>
          <p:spPr>
            <a:xfrm>
              <a:off x="308286"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6"/>
            <p:cNvSpPr/>
            <p:nvPr/>
          </p:nvSpPr>
          <p:spPr>
            <a:xfrm>
              <a:off x="300060"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6"/>
            <p:cNvSpPr/>
            <p:nvPr/>
          </p:nvSpPr>
          <p:spPr>
            <a:xfrm>
              <a:off x="300060"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6"/>
            <p:cNvSpPr/>
            <p:nvPr/>
          </p:nvSpPr>
          <p:spPr>
            <a:xfrm>
              <a:off x="300060"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6"/>
            <p:cNvSpPr/>
            <p:nvPr/>
          </p:nvSpPr>
          <p:spPr>
            <a:xfrm>
              <a:off x="308286"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6"/>
            <p:cNvSpPr/>
            <p:nvPr/>
          </p:nvSpPr>
          <p:spPr>
            <a:xfrm>
              <a:off x="308286"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6"/>
            <p:cNvSpPr/>
            <p:nvPr/>
          </p:nvSpPr>
          <p:spPr>
            <a:xfrm>
              <a:off x="308286"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6"/>
            <p:cNvSpPr/>
            <p:nvPr/>
          </p:nvSpPr>
          <p:spPr>
            <a:xfrm>
              <a:off x="300060"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6"/>
            <p:cNvSpPr/>
            <p:nvPr/>
          </p:nvSpPr>
          <p:spPr>
            <a:xfrm>
              <a:off x="308286"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6"/>
            <p:cNvSpPr/>
            <p:nvPr/>
          </p:nvSpPr>
          <p:spPr>
            <a:xfrm>
              <a:off x="300060"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6"/>
            <p:cNvSpPr/>
            <p:nvPr/>
          </p:nvSpPr>
          <p:spPr>
            <a:xfrm>
              <a:off x="308286"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6"/>
            <p:cNvSpPr/>
            <p:nvPr/>
          </p:nvSpPr>
          <p:spPr>
            <a:xfrm>
              <a:off x="300060"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6"/>
            <p:cNvSpPr/>
            <p:nvPr/>
          </p:nvSpPr>
          <p:spPr>
            <a:xfrm>
              <a:off x="308286"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6"/>
            <p:cNvSpPr/>
            <p:nvPr/>
          </p:nvSpPr>
          <p:spPr>
            <a:xfrm>
              <a:off x="190081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6"/>
            <p:cNvSpPr/>
            <p:nvPr/>
          </p:nvSpPr>
          <p:spPr>
            <a:xfrm>
              <a:off x="190081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6"/>
            <p:cNvSpPr/>
            <p:nvPr/>
          </p:nvSpPr>
          <p:spPr>
            <a:xfrm>
              <a:off x="190081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6"/>
            <p:cNvSpPr/>
            <p:nvPr/>
          </p:nvSpPr>
          <p:spPr>
            <a:xfrm>
              <a:off x="190081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6"/>
            <p:cNvSpPr/>
            <p:nvPr/>
          </p:nvSpPr>
          <p:spPr>
            <a:xfrm>
              <a:off x="189258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6"/>
            <p:cNvSpPr/>
            <p:nvPr/>
          </p:nvSpPr>
          <p:spPr>
            <a:xfrm>
              <a:off x="189258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6"/>
            <p:cNvSpPr/>
            <p:nvPr/>
          </p:nvSpPr>
          <p:spPr>
            <a:xfrm>
              <a:off x="1900815"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6"/>
            <p:cNvSpPr/>
            <p:nvPr/>
          </p:nvSpPr>
          <p:spPr>
            <a:xfrm>
              <a:off x="1892589"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6"/>
            <p:cNvSpPr/>
            <p:nvPr/>
          </p:nvSpPr>
          <p:spPr>
            <a:xfrm>
              <a:off x="1900815"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6"/>
            <p:cNvSpPr/>
            <p:nvPr/>
          </p:nvSpPr>
          <p:spPr>
            <a:xfrm>
              <a:off x="1892589"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6"/>
            <p:cNvSpPr/>
            <p:nvPr/>
          </p:nvSpPr>
          <p:spPr>
            <a:xfrm>
              <a:off x="1900815"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6"/>
            <p:cNvSpPr/>
            <p:nvPr/>
          </p:nvSpPr>
          <p:spPr>
            <a:xfrm>
              <a:off x="1892589"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6"/>
            <p:cNvSpPr/>
            <p:nvPr/>
          </p:nvSpPr>
          <p:spPr>
            <a:xfrm>
              <a:off x="1900815"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6"/>
            <p:cNvSpPr/>
            <p:nvPr/>
          </p:nvSpPr>
          <p:spPr>
            <a:xfrm>
              <a:off x="1892589" y="1879709"/>
              <a:ext cx="53414" cy="80955"/>
            </a:xfrm>
            <a:custGeom>
              <a:rect b="b" l="l" r="r" t="t"/>
              <a:pathLst>
                <a:path extrusionOk="0" h="679" w="448">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6"/>
            <p:cNvSpPr/>
            <p:nvPr/>
          </p:nvSpPr>
          <p:spPr>
            <a:xfrm>
              <a:off x="1900815"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6"/>
            <p:cNvSpPr/>
            <p:nvPr/>
          </p:nvSpPr>
          <p:spPr>
            <a:xfrm>
              <a:off x="2166277"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6"/>
            <p:cNvSpPr/>
            <p:nvPr/>
          </p:nvSpPr>
          <p:spPr>
            <a:xfrm>
              <a:off x="2166277"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6"/>
            <p:cNvSpPr/>
            <p:nvPr/>
          </p:nvSpPr>
          <p:spPr>
            <a:xfrm>
              <a:off x="2166277"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6"/>
            <p:cNvSpPr/>
            <p:nvPr/>
          </p:nvSpPr>
          <p:spPr>
            <a:xfrm>
              <a:off x="2166277"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6"/>
            <p:cNvSpPr/>
            <p:nvPr/>
          </p:nvSpPr>
          <p:spPr>
            <a:xfrm>
              <a:off x="2158050"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6"/>
            <p:cNvSpPr/>
            <p:nvPr/>
          </p:nvSpPr>
          <p:spPr>
            <a:xfrm>
              <a:off x="2158050"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6"/>
            <p:cNvSpPr/>
            <p:nvPr/>
          </p:nvSpPr>
          <p:spPr>
            <a:xfrm>
              <a:off x="2166277"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6"/>
            <p:cNvSpPr/>
            <p:nvPr/>
          </p:nvSpPr>
          <p:spPr>
            <a:xfrm>
              <a:off x="2158050"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6"/>
            <p:cNvSpPr/>
            <p:nvPr/>
          </p:nvSpPr>
          <p:spPr>
            <a:xfrm>
              <a:off x="2166277"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6"/>
            <p:cNvSpPr/>
            <p:nvPr/>
          </p:nvSpPr>
          <p:spPr>
            <a:xfrm>
              <a:off x="2158050"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6"/>
            <p:cNvSpPr/>
            <p:nvPr/>
          </p:nvSpPr>
          <p:spPr>
            <a:xfrm>
              <a:off x="2166277"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6"/>
            <p:cNvSpPr/>
            <p:nvPr/>
          </p:nvSpPr>
          <p:spPr>
            <a:xfrm>
              <a:off x="243185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6"/>
            <p:cNvSpPr/>
            <p:nvPr/>
          </p:nvSpPr>
          <p:spPr>
            <a:xfrm>
              <a:off x="243185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6"/>
            <p:cNvSpPr/>
            <p:nvPr/>
          </p:nvSpPr>
          <p:spPr>
            <a:xfrm>
              <a:off x="2431857"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6"/>
            <p:cNvSpPr/>
            <p:nvPr/>
          </p:nvSpPr>
          <p:spPr>
            <a:xfrm>
              <a:off x="2431857"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6"/>
            <p:cNvSpPr/>
            <p:nvPr/>
          </p:nvSpPr>
          <p:spPr>
            <a:xfrm>
              <a:off x="2423511"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6"/>
            <p:cNvSpPr/>
            <p:nvPr/>
          </p:nvSpPr>
          <p:spPr>
            <a:xfrm>
              <a:off x="2423511"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6"/>
            <p:cNvSpPr/>
            <p:nvPr/>
          </p:nvSpPr>
          <p:spPr>
            <a:xfrm>
              <a:off x="2431857"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6"/>
            <p:cNvSpPr/>
            <p:nvPr/>
          </p:nvSpPr>
          <p:spPr>
            <a:xfrm>
              <a:off x="2423511"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6"/>
            <p:cNvSpPr/>
            <p:nvPr/>
          </p:nvSpPr>
          <p:spPr>
            <a:xfrm>
              <a:off x="2431857"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6"/>
            <p:cNvSpPr/>
            <p:nvPr/>
          </p:nvSpPr>
          <p:spPr>
            <a:xfrm>
              <a:off x="2423511" y="1300979"/>
              <a:ext cx="53414" cy="80955"/>
            </a:xfrm>
            <a:custGeom>
              <a:rect b="b" l="l" r="r" t="t"/>
              <a:pathLst>
                <a:path extrusionOk="0" h="679" w="448">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6"/>
            <p:cNvSpPr/>
            <p:nvPr/>
          </p:nvSpPr>
          <p:spPr>
            <a:xfrm>
              <a:off x="2431857"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6"/>
            <p:cNvSpPr/>
            <p:nvPr/>
          </p:nvSpPr>
          <p:spPr>
            <a:xfrm>
              <a:off x="2423511" y="1590344"/>
              <a:ext cx="53414" cy="80955"/>
            </a:xfrm>
            <a:custGeom>
              <a:rect b="b" l="l" r="r" t="t"/>
              <a:pathLst>
                <a:path extrusionOk="0" h="679" w="448">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6"/>
            <p:cNvSpPr/>
            <p:nvPr/>
          </p:nvSpPr>
          <p:spPr>
            <a:xfrm>
              <a:off x="2431857"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6"/>
            <p:cNvSpPr/>
            <p:nvPr/>
          </p:nvSpPr>
          <p:spPr>
            <a:xfrm>
              <a:off x="4023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6"/>
            <p:cNvSpPr/>
            <p:nvPr/>
          </p:nvSpPr>
          <p:spPr>
            <a:xfrm>
              <a:off x="4023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6"/>
            <p:cNvSpPr/>
            <p:nvPr/>
          </p:nvSpPr>
          <p:spPr>
            <a:xfrm>
              <a:off x="4023432"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6"/>
            <p:cNvSpPr/>
            <p:nvPr/>
          </p:nvSpPr>
          <p:spPr>
            <a:xfrm>
              <a:off x="4023432"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6"/>
            <p:cNvSpPr/>
            <p:nvPr/>
          </p:nvSpPr>
          <p:spPr>
            <a:xfrm>
              <a:off x="508444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6"/>
            <p:cNvSpPr/>
            <p:nvPr/>
          </p:nvSpPr>
          <p:spPr>
            <a:xfrm>
              <a:off x="508444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6"/>
            <p:cNvSpPr/>
            <p:nvPr/>
          </p:nvSpPr>
          <p:spPr>
            <a:xfrm>
              <a:off x="508444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6"/>
            <p:cNvSpPr/>
            <p:nvPr/>
          </p:nvSpPr>
          <p:spPr>
            <a:xfrm>
              <a:off x="5084442"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6"/>
            <p:cNvSpPr/>
            <p:nvPr/>
          </p:nvSpPr>
          <p:spPr>
            <a:xfrm>
              <a:off x="839090"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6"/>
            <p:cNvSpPr/>
            <p:nvPr/>
          </p:nvSpPr>
          <p:spPr>
            <a:xfrm>
              <a:off x="839090"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6"/>
            <p:cNvSpPr/>
            <p:nvPr/>
          </p:nvSpPr>
          <p:spPr>
            <a:xfrm>
              <a:off x="839090"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6"/>
            <p:cNvSpPr/>
            <p:nvPr/>
          </p:nvSpPr>
          <p:spPr>
            <a:xfrm>
              <a:off x="839090"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6"/>
            <p:cNvSpPr/>
            <p:nvPr/>
          </p:nvSpPr>
          <p:spPr>
            <a:xfrm>
              <a:off x="83086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6"/>
            <p:cNvSpPr/>
            <p:nvPr/>
          </p:nvSpPr>
          <p:spPr>
            <a:xfrm>
              <a:off x="83086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6"/>
            <p:cNvSpPr/>
            <p:nvPr/>
          </p:nvSpPr>
          <p:spPr>
            <a:xfrm>
              <a:off x="839090"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6"/>
            <p:cNvSpPr/>
            <p:nvPr/>
          </p:nvSpPr>
          <p:spPr>
            <a:xfrm>
              <a:off x="830863"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6"/>
            <p:cNvSpPr/>
            <p:nvPr/>
          </p:nvSpPr>
          <p:spPr>
            <a:xfrm>
              <a:off x="839090"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6"/>
            <p:cNvSpPr/>
            <p:nvPr/>
          </p:nvSpPr>
          <p:spPr>
            <a:xfrm>
              <a:off x="830863"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6"/>
            <p:cNvSpPr/>
            <p:nvPr/>
          </p:nvSpPr>
          <p:spPr>
            <a:xfrm>
              <a:off x="839090"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6"/>
            <p:cNvSpPr/>
            <p:nvPr/>
          </p:nvSpPr>
          <p:spPr>
            <a:xfrm>
              <a:off x="830863"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6"/>
            <p:cNvSpPr/>
            <p:nvPr/>
          </p:nvSpPr>
          <p:spPr>
            <a:xfrm>
              <a:off x="839090" y="1736397"/>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6"/>
            <p:cNvSpPr/>
            <p:nvPr/>
          </p:nvSpPr>
          <p:spPr>
            <a:xfrm>
              <a:off x="830863" y="1879709"/>
              <a:ext cx="53414" cy="80955"/>
            </a:xfrm>
            <a:custGeom>
              <a:rect b="b" l="l" r="r" t="t"/>
              <a:pathLst>
                <a:path extrusionOk="0" h="679" w="448">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6"/>
            <p:cNvSpPr/>
            <p:nvPr/>
          </p:nvSpPr>
          <p:spPr>
            <a:xfrm>
              <a:off x="839090" y="202576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6"/>
            <p:cNvSpPr/>
            <p:nvPr/>
          </p:nvSpPr>
          <p:spPr>
            <a:xfrm>
              <a:off x="839090" y="2169909"/>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6"/>
            <p:cNvSpPr/>
            <p:nvPr/>
          </p:nvSpPr>
          <p:spPr>
            <a:xfrm>
              <a:off x="830863" y="2313220"/>
              <a:ext cx="53414" cy="80955"/>
            </a:xfrm>
            <a:custGeom>
              <a:rect b="b" l="l" r="r" t="t"/>
              <a:pathLst>
                <a:path extrusionOk="0" h="679" w="448">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6"/>
            <p:cNvSpPr/>
            <p:nvPr/>
          </p:nvSpPr>
          <p:spPr>
            <a:xfrm>
              <a:off x="830863" y="2458439"/>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6"/>
            <p:cNvSpPr/>
            <p:nvPr/>
          </p:nvSpPr>
          <p:spPr>
            <a:xfrm>
              <a:off x="839090" y="260449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6"/>
            <p:cNvSpPr/>
            <p:nvPr/>
          </p:nvSpPr>
          <p:spPr>
            <a:xfrm>
              <a:off x="830863" y="274780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6"/>
            <p:cNvSpPr/>
            <p:nvPr/>
          </p:nvSpPr>
          <p:spPr>
            <a:xfrm>
              <a:off x="839090" y="2893858"/>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6"/>
            <p:cNvSpPr/>
            <p:nvPr/>
          </p:nvSpPr>
          <p:spPr>
            <a:xfrm>
              <a:off x="839090" y="303812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6"/>
            <p:cNvSpPr/>
            <p:nvPr/>
          </p:nvSpPr>
          <p:spPr>
            <a:xfrm>
              <a:off x="830863" y="3181315"/>
              <a:ext cx="53414" cy="81075"/>
            </a:xfrm>
            <a:custGeom>
              <a:rect b="b" l="l" r="r" t="t"/>
              <a:pathLst>
                <a:path extrusionOk="0" h="680" w="448">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6"/>
            <p:cNvSpPr/>
            <p:nvPr/>
          </p:nvSpPr>
          <p:spPr>
            <a:xfrm>
              <a:off x="830863" y="3326535"/>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6"/>
            <p:cNvSpPr/>
            <p:nvPr/>
          </p:nvSpPr>
          <p:spPr>
            <a:xfrm>
              <a:off x="830863" y="3470800"/>
              <a:ext cx="53414" cy="80955"/>
            </a:xfrm>
            <a:custGeom>
              <a:rect b="b" l="l" r="r" t="t"/>
              <a:pathLst>
                <a:path extrusionOk="0" h="679" w="448">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6"/>
            <p:cNvSpPr/>
            <p:nvPr/>
          </p:nvSpPr>
          <p:spPr>
            <a:xfrm>
              <a:off x="839090" y="361685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6"/>
            <p:cNvSpPr/>
            <p:nvPr/>
          </p:nvSpPr>
          <p:spPr>
            <a:xfrm>
              <a:off x="839090" y="376195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6"/>
            <p:cNvSpPr/>
            <p:nvPr/>
          </p:nvSpPr>
          <p:spPr>
            <a:xfrm>
              <a:off x="839090" y="3906219"/>
              <a:ext cx="26826" cy="78213"/>
            </a:xfrm>
            <a:custGeom>
              <a:rect b="b" l="l" r="r" t="t"/>
              <a:pathLst>
                <a:path extrusionOk="0" h="656"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6"/>
            <p:cNvSpPr/>
            <p:nvPr/>
          </p:nvSpPr>
          <p:spPr>
            <a:xfrm>
              <a:off x="830863" y="404953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6"/>
            <p:cNvSpPr/>
            <p:nvPr/>
          </p:nvSpPr>
          <p:spPr>
            <a:xfrm>
              <a:off x="839090" y="419558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6"/>
            <p:cNvSpPr/>
            <p:nvPr/>
          </p:nvSpPr>
          <p:spPr>
            <a:xfrm>
              <a:off x="830863" y="4338895"/>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6"/>
            <p:cNvSpPr/>
            <p:nvPr/>
          </p:nvSpPr>
          <p:spPr>
            <a:xfrm>
              <a:off x="839090" y="4484949"/>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6"/>
            <p:cNvSpPr/>
            <p:nvPr/>
          </p:nvSpPr>
          <p:spPr>
            <a:xfrm>
              <a:off x="830863" y="462826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6"/>
            <p:cNvSpPr/>
            <p:nvPr/>
          </p:nvSpPr>
          <p:spPr>
            <a:xfrm>
              <a:off x="839090" y="477431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6"/>
            <p:cNvSpPr/>
            <p:nvPr/>
          </p:nvSpPr>
          <p:spPr>
            <a:xfrm>
              <a:off x="2962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6"/>
            <p:cNvSpPr/>
            <p:nvPr/>
          </p:nvSpPr>
          <p:spPr>
            <a:xfrm>
              <a:off x="2962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6"/>
            <p:cNvSpPr/>
            <p:nvPr/>
          </p:nvSpPr>
          <p:spPr>
            <a:xfrm>
              <a:off x="2962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6"/>
            <p:cNvSpPr/>
            <p:nvPr/>
          </p:nvSpPr>
          <p:spPr>
            <a:xfrm>
              <a:off x="2962660"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6"/>
            <p:cNvSpPr/>
            <p:nvPr/>
          </p:nvSpPr>
          <p:spPr>
            <a:xfrm>
              <a:off x="2954433"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6"/>
            <p:cNvSpPr/>
            <p:nvPr/>
          </p:nvSpPr>
          <p:spPr>
            <a:xfrm>
              <a:off x="2954433"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6"/>
            <p:cNvSpPr/>
            <p:nvPr/>
          </p:nvSpPr>
          <p:spPr>
            <a:xfrm>
              <a:off x="2962660"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6"/>
            <p:cNvSpPr/>
            <p:nvPr/>
          </p:nvSpPr>
          <p:spPr>
            <a:xfrm>
              <a:off x="2954433"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6"/>
            <p:cNvSpPr/>
            <p:nvPr/>
          </p:nvSpPr>
          <p:spPr>
            <a:xfrm>
              <a:off x="2962660"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6"/>
            <p:cNvSpPr/>
            <p:nvPr/>
          </p:nvSpPr>
          <p:spPr>
            <a:xfrm>
              <a:off x="2954433"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6"/>
            <p:cNvSpPr/>
            <p:nvPr/>
          </p:nvSpPr>
          <p:spPr>
            <a:xfrm>
              <a:off x="2962660"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6"/>
            <p:cNvSpPr/>
            <p:nvPr/>
          </p:nvSpPr>
          <p:spPr>
            <a:xfrm>
              <a:off x="349250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6"/>
            <p:cNvSpPr/>
            <p:nvPr/>
          </p:nvSpPr>
          <p:spPr>
            <a:xfrm>
              <a:off x="349250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6"/>
            <p:cNvSpPr/>
            <p:nvPr/>
          </p:nvSpPr>
          <p:spPr>
            <a:xfrm>
              <a:off x="349250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6"/>
            <p:cNvSpPr/>
            <p:nvPr/>
          </p:nvSpPr>
          <p:spPr>
            <a:xfrm>
              <a:off x="349250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6"/>
            <p:cNvSpPr/>
            <p:nvPr/>
          </p:nvSpPr>
          <p:spPr>
            <a:xfrm>
              <a:off x="3484283"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6"/>
            <p:cNvSpPr/>
            <p:nvPr/>
          </p:nvSpPr>
          <p:spPr>
            <a:xfrm>
              <a:off x="3484283"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6"/>
            <p:cNvSpPr/>
            <p:nvPr/>
          </p:nvSpPr>
          <p:spPr>
            <a:xfrm>
              <a:off x="3492509"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6"/>
            <p:cNvSpPr/>
            <p:nvPr/>
          </p:nvSpPr>
          <p:spPr>
            <a:xfrm>
              <a:off x="561524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6"/>
            <p:cNvSpPr/>
            <p:nvPr/>
          </p:nvSpPr>
          <p:spPr>
            <a:xfrm>
              <a:off x="561524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6"/>
            <p:cNvSpPr/>
            <p:nvPr/>
          </p:nvSpPr>
          <p:spPr>
            <a:xfrm>
              <a:off x="561524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6"/>
            <p:cNvSpPr/>
            <p:nvPr/>
          </p:nvSpPr>
          <p:spPr>
            <a:xfrm>
              <a:off x="561524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6"/>
            <p:cNvSpPr/>
            <p:nvPr/>
          </p:nvSpPr>
          <p:spPr>
            <a:xfrm>
              <a:off x="560701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6"/>
            <p:cNvSpPr/>
            <p:nvPr/>
          </p:nvSpPr>
          <p:spPr>
            <a:xfrm>
              <a:off x="614604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6"/>
            <p:cNvSpPr/>
            <p:nvPr/>
          </p:nvSpPr>
          <p:spPr>
            <a:xfrm>
              <a:off x="614604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6"/>
            <p:cNvSpPr/>
            <p:nvPr/>
          </p:nvSpPr>
          <p:spPr>
            <a:xfrm>
              <a:off x="614604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6"/>
            <p:cNvSpPr/>
            <p:nvPr/>
          </p:nvSpPr>
          <p:spPr>
            <a:xfrm>
              <a:off x="614604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6"/>
            <p:cNvSpPr/>
            <p:nvPr/>
          </p:nvSpPr>
          <p:spPr>
            <a:xfrm>
              <a:off x="61378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6"/>
            <p:cNvSpPr/>
            <p:nvPr/>
          </p:nvSpPr>
          <p:spPr>
            <a:xfrm>
              <a:off x="61378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6"/>
            <p:cNvSpPr/>
            <p:nvPr/>
          </p:nvSpPr>
          <p:spPr>
            <a:xfrm>
              <a:off x="6146049"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6"/>
            <p:cNvSpPr/>
            <p:nvPr/>
          </p:nvSpPr>
          <p:spPr>
            <a:xfrm>
              <a:off x="613782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6"/>
            <p:cNvSpPr/>
            <p:nvPr/>
          </p:nvSpPr>
          <p:spPr>
            <a:xfrm>
              <a:off x="6146049"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6"/>
            <p:cNvSpPr/>
            <p:nvPr/>
          </p:nvSpPr>
          <p:spPr>
            <a:xfrm>
              <a:off x="6137822"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6"/>
            <p:cNvSpPr/>
            <p:nvPr/>
          </p:nvSpPr>
          <p:spPr>
            <a:xfrm>
              <a:off x="720801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6"/>
            <p:cNvSpPr/>
            <p:nvPr/>
          </p:nvSpPr>
          <p:spPr>
            <a:xfrm>
              <a:off x="720801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6"/>
            <p:cNvSpPr/>
            <p:nvPr/>
          </p:nvSpPr>
          <p:spPr>
            <a:xfrm>
              <a:off x="720801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6"/>
            <p:cNvSpPr/>
            <p:nvPr/>
          </p:nvSpPr>
          <p:spPr>
            <a:xfrm>
              <a:off x="720801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6"/>
            <p:cNvSpPr/>
            <p:nvPr/>
          </p:nvSpPr>
          <p:spPr>
            <a:xfrm>
              <a:off x="7199667"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6"/>
            <p:cNvSpPr/>
            <p:nvPr/>
          </p:nvSpPr>
          <p:spPr>
            <a:xfrm>
              <a:off x="7199667"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6"/>
            <p:cNvSpPr/>
            <p:nvPr/>
          </p:nvSpPr>
          <p:spPr>
            <a:xfrm>
              <a:off x="7208013"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6"/>
            <p:cNvSpPr/>
            <p:nvPr/>
          </p:nvSpPr>
          <p:spPr>
            <a:xfrm>
              <a:off x="7199667"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6"/>
            <p:cNvSpPr/>
            <p:nvPr/>
          </p:nvSpPr>
          <p:spPr>
            <a:xfrm>
              <a:off x="7208013"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6"/>
            <p:cNvSpPr/>
            <p:nvPr/>
          </p:nvSpPr>
          <p:spPr>
            <a:xfrm>
              <a:off x="7199667" y="1300979"/>
              <a:ext cx="53414" cy="80955"/>
            </a:xfrm>
            <a:custGeom>
              <a:rect b="b" l="l" r="r" t="t"/>
              <a:pathLst>
                <a:path extrusionOk="0" h="679" w="448">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6"/>
            <p:cNvSpPr/>
            <p:nvPr/>
          </p:nvSpPr>
          <p:spPr>
            <a:xfrm>
              <a:off x="7208013"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6"/>
            <p:cNvSpPr/>
            <p:nvPr/>
          </p:nvSpPr>
          <p:spPr>
            <a:xfrm>
              <a:off x="7199667" y="1590344"/>
              <a:ext cx="53414" cy="80955"/>
            </a:xfrm>
            <a:custGeom>
              <a:rect b="b" l="l" r="r" t="t"/>
              <a:pathLst>
                <a:path extrusionOk="0" h="679" w="448">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6"/>
            <p:cNvSpPr/>
            <p:nvPr/>
          </p:nvSpPr>
          <p:spPr>
            <a:xfrm>
              <a:off x="7208013"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6"/>
            <p:cNvSpPr/>
            <p:nvPr/>
          </p:nvSpPr>
          <p:spPr>
            <a:xfrm>
              <a:off x="7199667" y="1879709"/>
              <a:ext cx="53414" cy="80955"/>
            </a:xfrm>
            <a:custGeom>
              <a:rect b="b" l="l" r="r" t="t"/>
              <a:pathLst>
                <a:path extrusionOk="0" h="679" w="448">
                  <a:moveTo>
                    <a:pt x="224" y="62"/>
                  </a:moveTo>
                  <a:cubicBezTo>
                    <a:pt x="317" y="62"/>
                    <a:pt x="355" y="162"/>
                    <a:pt x="355" y="332"/>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6"/>
            <p:cNvSpPr/>
            <p:nvPr/>
          </p:nvSpPr>
          <p:spPr>
            <a:xfrm>
              <a:off x="7208013"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6"/>
            <p:cNvSpPr/>
            <p:nvPr/>
          </p:nvSpPr>
          <p:spPr>
            <a:xfrm>
              <a:off x="800415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6"/>
            <p:cNvSpPr/>
            <p:nvPr/>
          </p:nvSpPr>
          <p:spPr>
            <a:xfrm>
              <a:off x="800415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6"/>
            <p:cNvSpPr/>
            <p:nvPr/>
          </p:nvSpPr>
          <p:spPr>
            <a:xfrm>
              <a:off x="8004158"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6"/>
            <p:cNvSpPr/>
            <p:nvPr/>
          </p:nvSpPr>
          <p:spPr>
            <a:xfrm>
              <a:off x="8004158"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6"/>
            <p:cNvSpPr/>
            <p:nvPr/>
          </p:nvSpPr>
          <p:spPr>
            <a:xfrm>
              <a:off x="7995931"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6"/>
            <p:cNvSpPr/>
            <p:nvPr/>
          </p:nvSpPr>
          <p:spPr>
            <a:xfrm>
              <a:off x="7995931"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6"/>
            <p:cNvSpPr/>
            <p:nvPr/>
          </p:nvSpPr>
          <p:spPr>
            <a:xfrm>
              <a:off x="8004158"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6"/>
            <p:cNvSpPr/>
            <p:nvPr/>
          </p:nvSpPr>
          <p:spPr>
            <a:xfrm>
              <a:off x="7995931"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6"/>
            <p:cNvSpPr/>
            <p:nvPr/>
          </p:nvSpPr>
          <p:spPr>
            <a:xfrm>
              <a:off x="8004158"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6"/>
            <p:cNvSpPr/>
            <p:nvPr/>
          </p:nvSpPr>
          <p:spPr>
            <a:xfrm>
              <a:off x="7995931"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6"/>
            <p:cNvSpPr/>
            <p:nvPr/>
          </p:nvSpPr>
          <p:spPr>
            <a:xfrm>
              <a:off x="800415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6"/>
            <p:cNvSpPr/>
            <p:nvPr/>
          </p:nvSpPr>
          <p:spPr>
            <a:xfrm>
              <a:off x="7995931"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6"/>
            <p:cNvSpPr/>
            <p:nvPr/>
          </p:nvSpPr>
          <p:spPr>
            <a:xfrm>
              <a:off x="800415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6"/>
            <p:cNvSpPr/>
            <p:nvPr/>
          </p:nvSpPr>
          <p:spPr>
            <a:xfrm>
              <a:off x="7995931" y="1879709"/>
              <a:ext cx="53414" cy="80955"/>
            </a:xfrm>
            <a:custGeom>
              <a:rect b="b" l="l" r="r" t="t"/>
              <a:pathLst>
                <a:path extrusionOk="0" h="679" w="448">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6"/>
            <p:cNvSpPr/>
            <p:nvPr/>
          </p:nvSpPr>
          <p:spPr>
            <a:xfrm>
              <a:off x="800415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6"/>
            <p:cNvSpPr/>
            <p:nvPr/>
          </p:nvSpPr>
          <p:spPr>
            <a:xfrm>
              <a:off x="8004158" y="2169909"/>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6"/>
            <p:cNvSpPr/>
            <p:nvPr/>
          </p:nvSpPr>
          <p:spPr>
            <a:xfrm>
              <a:off x="7995931" y="2313220"/>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6"/>
            <p:cNvSpPr/>
            <p:nvPr/>
          </p:nvSpPr>
          <p:spPr>
            <a:xfrm>
              <a:off x="7995931" y="245843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6"/>
            <p:cNvSpPr/>
            <p:nvPr/>
          </p:nvSpPr>
          <p:spPr>
            <a:xfrm>
              <a:off x="8004158" y="2604493"/>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6"/>
            <p:cNvSpPr/>
            <p:nvPr/>
          </p:nvSpPr>
          <p:spPr>
            <a:xfrm>
              <a:off x="7995931" y="274780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6"/>
            <p:cNvSpPr/>
            <p:nvPr/>
          </p:nvSpPr>
          <p:spPr>
            <a:xfrm>
              <a:off x="8004158" y="2893858"/>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6"/>
            <p:cNvSpPr/>
            <p:nvPr/>
          </p:nvSpPr>
          <p:spPr>
            <a:xfrm>
              <a:off x="800415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6"/>
            <p:cNvSpPr/>
            <p:nvPr/>
          </p:nvSpPr>
          <p:spPr>
            <a:xfrm>
              <a:off x="7995931" y="3181315"/>
              <a:ext cx="53414" cy="81075"/>
            </a:xfrm>
            <a:custGeom>
              <a:rect b="b" l="l" r="r" t="t"/>
              <a:pathLst>
                <a:path extrusionOk="0" h="680" w="448">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6"/>
            <p:cNvSpPr/>
            <p:nvPr/>
          </p:nvSpPr>
          <p:spPr>
            <a:xfrm>
              <a:off x="799593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6"/>
            <p:cNvSpPr/>
            <p:nvPr/>
          </p:nvSpPr>
          <p:spPr>
            <a:xfrm>
              <a:off x="7995931" y="3470800"/>
              <a:ext cx="53414" cy="80955"/>
            </a:xfrm>
            <a:custGeom>
              <a:rect b="b" l="l" r="r" t="t"/>
              <a:pathLst>
                <a:path extrusionOk="0" h="679" w="448">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6"/>
            <p:cNvSpPr/>
            <p:nvPr/>
          </p:nvSpPr>
          <p:spPr>
            <a:xfrm>
              <a:off x="8004158" y="361685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6"/>
            <p:cNvSpPr/>
            <p:nvPr/>
          </p:nvSpPr>
          <p:spPr>
            <a:xfrm>
              <a:off x="8004158" y="3761953"/>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6"/>
            <p:cNvSpPr/>
            <p:nvPr/>
          </p:nvSpPr>
          <p:spPr>
            <a:xfrm>
              <a:off x="8004158" y="3906219"/>
              <a:ext cx="25872" cy="78213"/>
            </a:xfrm>
            <a:custGeom>
              <a:rect b="b" l="l" r="r" t="t"/>
              <a:pathLst>
                <a:path extrusionOk="0" h="656" w="217">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6"/>
            <p:cNvSpPr/>
            <p:nvPr/>
          </p:nvSpPr>
          <p:spPr>
            <a:xfrm>
              <a:off x="7995931" y="4049530"/>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6"/>
            <p:cNvSpPr/>
            <p:nvPr/>
          </p:nvSpPr>
          <p:spPr>
            <a:xfrm>
              <a:off x="800415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6"/>
            <p:cNvSpPr/>
            <p:nvPr/>
          </p:nvSpPr>
          <p:spPr>
            <a:xfrm>
              <a:off x="7995931" y="433889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6"/>
            <p:cNvSpPr/>
            <p:nvPr/>
          </p:nvSpPr>
          <p:spPr>
            <a:xfrm>
              <a:off x="8004158" y="4484949"/>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6"/>
            <p:cNvSpPr/>
            <p:nvPr/>
          </p:nvSpPr>
          <p:spPr>
            <a:xfrm>
              <a:off x="7995931" y="4628260"/>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39"/>
                  </a:cubicBezTo>
                  <a:cubicBezTo>
                    <a:pt x="0" y="563"/>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6"/>
            <p:cNvSpPr/>
            <p:nvPr/>
          </p:nvSpPr>
          <p:spPr>
            <a:xfrm>
              <a:off x="8004158" y="477431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6"/>
            <p:cNvSpPr/>
            <p:nvPr/>
          </p:nvSpPr>
          <p:spPr>
            <a:xfrm>
              <a:off x="90642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6"/>
            <p:cNvSpPr/>
            <p:nvPr/>
          </p:nvSpPr>
          <p:spPr>
            <a:xfrm>
              <a:off x="90642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6"/>
            <p:cNvSpPr/>
            <p:nvPr/>
          </p:nvSpPr>
          <p:spPr>
            <a:xfrm>
              <a:off x="90642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6"/>
            <p:cNvSpPr/>
            <p:nvPr/>
          </p:nvSpPr>
          <p:spPr>
            <a:xfrm>
              <a:off x="90642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6"/>
            <p:cNvSpPr/>
            <p:nvPr/>
          </p:nvSpPr>
          <p:spPr>
            <a:xfrm>
              <a:off x="905682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6"/>
            <p:cNvSpPr/>
            <p:nvPr/>
          </p:nvSpPr>
          <p:spPr>
            <a:xfrm>
              <a:off x="905682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6"/>
            <p:cNvSpPr/>
            <p:nvPr/>
          </p:nvSpPr>
          <p:spPr>
            <a:xfrm>
              <a:off x="906421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6"/>
            <p:cNvSpPr/>
            <p:nvPr/>
          </p:nvSpPr>
          <p:spPr>
            <a:xfrm>
              <a:off x="905682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6"/>
            <p:cNvSpPr/>
            <p:nvPr/>
          </p:nvSpPr>
          <p:spPr>
            <a:xfrm>
              <a:off x="906421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6"/>
            <p:cNvSpPr/>
            <p:nvPr/>
          </p:nvSpPr>
          <p:spPr>
            <a:xfrm>
              <a:off x="905682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6"/>
            <p:cNvSpPr/>
            <p:nvPr/>
          </p:nvSpPr>
          <p:spPr>
            <a:xfrm>
              <a:off x="906421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6"/>
            <p:cNvSpPr/>
            <p:nvPr/>
          </p:nvSpPr>
          <p:spPr>
            <a:xfrm>
              <a:off x="905682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6"/>
            <p:cNvSpPr/>
            <p:nvPr/>
          </p:nvSpPr>
          <p:spPr>
            <a:xfrm>
              <a:off x="906421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6"/>
            <p:cNvSpPr/>
            <p:nvPr/>
          </p:nvSpPr>
          <p:spPr>
            <a:xfrm>
              <a:off x="905682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6"/>
            <p:cNvSpPr/>
            <p:nvPr/>
          </p:nvSpPr>
          <p:spPr>
            <a:xfrm>
              <a:off x="906421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6"/>
            <p:cNvSpPr/>
            <p:nvPr/>
          </p:nvSpPr>
          <p:spPr>
            <a:xfrm>
              <a:off x="906421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6"/>
            <p:cNvSpPr/>
            <p:nvPr/>
          </p:nvSpPr>
          <p:spPr>
            <a:xfrm>
              <a:off x="905682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6"/>
            <p:cNvSpPr/>
            <p:nvPr/>
          </p:nvSpPr>
          <p:spPr>
            <a:xfrm>
              <a:off x="905682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6"/>
            <p:cNvSpPr/>
            <p:nvPr/>
          </p:nvSpPr>
          <p:spPr>
            <a:xfrm>
              <a:off x="906421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6"/>
            <p:cNvSpPr/>
            <p:nvPr/>
          </p:nvSpPr>
          <p:spPr>
            <a:xfrm>
              <a:off x="905682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6"/>
            <p:cNvSpPr/>
            <p:nvPr/>
          </p:nvSpPr>
          <p:spPr>
            <a:xfrm>
              <a:off x="906421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6"/>
            <p:cNvSpPr/>
            <p:nvPr/>
          </p:nvSpPr>
          <p:spPr>
            <a:xfrm>
              <a:off x="906421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6"/>
            <p:cNvSpPr/>
            <p:nvPr/>
          </p:nvSpPr>
          <p:spPr>
            <a:xfrm>
              <a:off x="905682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6"/>
            <p:cNvSpPr/>
            <p:nvPr/>
          </p:nvSpPr>
          <p:spPr>
            <a:xfrm>
              <a:off x="905682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6"/>
            <p:cNvSpPr/>
            <p:nvPr/>
          </p:nvSpPr>
          <p:spPr>
            <a:xfrm>
              <a:off x="905682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6"/>
            <p:cNvSpPr/>
            <p:nvPr/>
          </p:nvSpPr>
          <p:spPr>
            <a:xfrm>
              <a:off x="906421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6"/>
            <p:cNvSpPr/>
            <p:nvPr/>
          </p:nvSpPr>
          <p:spPr>
            <a:xfrm>
              <a:off x="906421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6"/>
            <p:cNvSpPr/>
            <p:nvPr/>
          </p:nvSpPr>
          <p:spPr>
            <a:xfrm>
              <a:off x="906421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6"/>
            <p:cNvSpPr/>
            <p:nvPr/>
          </p:nvSpPr>
          <p:spPr>
            <a:xfrm>
              <a:off x="905682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6"/>
            <p:cNvSpPr/>
            <p:nvPr/>
          </p:nvSpPr>
          <p:spPr>
            <a:xfrm>
              <a:off x="906421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6"/>
            <p:cNvSpPr/>
            <p:nvPr/>
          </p:nvSpPr>
          <p:spPr>
            <a:xfrm>
              <a:off x="905682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6"/>
            <p:cNvSpPr/>
            <p:nvPr/>
          </p:nvSpPr>
          <p:spPr>
            <a:xfrm>
              <a:off x="906421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6"/>
            <p:cNvSpPr/>
            <p:nvPr/>
          </p:nvSpPr>
          <p:spPr>
            <a:xfrm>
              <a:off x="905682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6"/>
            <p:cNvSpPr/>
            <p:nvPr/>
          </p:nvSpPr>
          <p:spPr>
            <a:xfrm>
              <a:off x="906421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6"/>
            <p:cNvSpPr/>
            <p:nvPr/>
          </p:nvSpPr>
          <p:spPr>
            <a:xfrm>
              <a:off x="4554354"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6"/>
            <p:cNvSpPr/>
            <p:nvPr/>
          </p:nvSpPr>
          <p:spPr>
            <a:xfrm>
              <a:off x="4554354"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6"/>
            <p:cNvSpPr/>
            <p:nvPr/>
          </p:nvSpPr>
          <p:spPr>
            <a:xfrm>
              <a:off x="4554354"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16"/>
            <p:cNvSpPr/>
            <p:nvPr/>
          </p:nvSpPr>
          <p:spPr>
            <a:xfrm>
              <a:off x="4554354"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6"/>
            <p:cNvSpPr/>
            <p:nvPr/>
          </p:nvSpPr>
          <p:spPr>
            <a:xfrm>
              <a:off x="6942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6"/>
            <p:cNvSpPr/>
            <p:nvPr/>
          </p:nvSpPr>
          <p:spPr>
            <a:xfrm>
              <a:off x="6942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6"/>
            <p:cNvSpPr/>
            <p:nvPr/>
          </p:nvSpPr>
          <p:spPr>
            <a:xfrm>
              <a:off x="6942432"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6"/>
            <p:cNvSpPr/>
            <p:nvPr/>
          </p:nvSpPr>
          <p:spPr>
            <a:xfrm>
              <a:off x="6934205"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6"/>
            <p:cNvSpPr/>
            <p:nvPr/>
          </p:nvSpPr>
          <p:spPr>
            <a:xfrm>
              <a:off x="6934205"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6"/>
            <p:cNvSpPr/>
            <p:nvPr/>
          </p:nvSpPr>
          <p:spPr>
            <a:xfrm>
              <a:off x="6942432"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6"/>
            <p:cNvSpPr/>
            <p:nvPr/>
          </p:nvSpPr>
          <p:spPr>
            <a:xfrm>
              <a:off x="6934205"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6"/>
            <p:cNvSpPr/>
            <p:nvPr/>
          </p:nvSpPr>
          <p:spPr>
            <a:xfrm>
              <a:off x="6942432"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6"/>
            <p:cNvSpPr/>
            <p:nvPr/>
          </p:nvSpPr>
          <p:spPr>
            <a:xfrm>
              <a:off x="6934205"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6"/>
            <p:cNvSpPr/>
            <p:nvPr/>
          </p:nvSpPr>
          <p:spPr>
            <a:xfrm>
              <a:off x="6934205"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6"/>
            <p:cNvSpPr/>
            <p:nvPr/>
          </p:nvSpPr>
          <p:spPr>
            <a:xfrm>
              <a:off x="6942432"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6"/>
            <p:cNvSpPr/>
            <p:nvPr/>
          </p:nvSpPr>
          <p:spPr>
            <a:xfrm>
              <a:off x="6942432"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6"/>
            <p:cNvSpPr/>
            <p:nvPr/>
          </p:nvSpPr>
          <p:spPr>
            <a:xfrm>
              <a:off x="481993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6"/>
            <p:cNvSpPr/>
            <p:nvPr/>
          </p:nvSpPr>
          <p:spPr>
            <a:xfrm>
              <a:off x="481993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6"/>
            <p:cNvSpPr/>
            <p:nvPr/>
          </p:nvSpPr>
          <p:spPr>
            <a:xfrm>
              <a:off x="481993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6"/>
            <p:cNvSpPr/>
            <p:nvPr/>
          </p:nvSpPr>
          <p:spPr>
            <a:xfrm>
              <a:off x="4811589"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6"/>
            <p:cNvSpPr/>
            <p:nvPr/>
          </p:nvSpPr>
          <p:spPr>
            <a:xfrm>
              <a:off x="4811589"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6"/>
            <p:cNvSpPr/>
            <p:nvPr/>
          </p:nvSpPr>
          <p:spPr>
            <a:xfrm>
              <a:off x="5880707"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6"/>
            <p:cNvSpPr/>
            <p:nvPr/>
          </p:nvSpPr>
          <p:spPr>
            <a:xfrm>
              <a:off x="5880707"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6"/>
            <p:cNvSpPr/>
            <p:nvPr/>
          </p:nvSpPr>
          <p:spPr>
            <a:xfrm>
              <a:off x="5880707"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6"/>
            <p:cNvSpPr/>
            <p:nvPr/>
          </p:nvSpPr>
          <p:spPr>
            <a:xfrm>
              <a:off x="5872480"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6"/>
            <p:cNvSpPr/>
            <p:nvPr/>
          </p:nvSpPr>
          <p:spPr>
            <a:xfrm>
              <a:off x="5872480"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6"/>
            <p:cNvSpPr/>
            <p:nvPr/>
          </p:nvSpPr>
          <p:spPr>
            <a:xfrm>
              <a:off x="5880707"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6"/>
            <p:cNvSpPr/>
            <p:nvPr/>
          </p:nvSpPr>
          <p:spPr>
            <a:xfrm>
              <a:off x="5872480"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6"/>
            <p:cNvSpPr/>
            <p:nvPr/>
          </p:nvSpPr>
          <p:spPr>
            <a:xfrm>
              <a:off x="5880707"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6"/>
            <p:cNvSpPr/>
            <p:nvPr/>
          </p:nvSpPr>
          <p:spPr>
            <a:xfrm>
              <a:off x="7473355"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6"/>
            <p:cNvSpPr/>
            <p:nvPr/>
          </p:nvSpPr>
          <p:spPr>
            <a:xfrm>
              <a:off x="7473355"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6"/>
            <p:cNvSpPr/>
            <p:nvPr/>
          </p:nvSpPr>
          <p:spPr>
            <a:xfrm>
              <a:off x="7473355"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6"/>
            <p:cNvSpPr/>
            <p:nvPr/>
          </p:nvSpPr>
          <p:spPr>
            <a:xfrm>
              <a:off x="7465128"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6"/>
            <p:cNvSpPr/>
            <p:nvPr/>
          </p:nvSpPr>
          <p:spPr>
            <a:xfrm>
              <a:off x="7465128"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6"/>
            <p:cNvSpPr/>
            <p:nvPr/>
          </p:nvSpPr>
          <p:spPr>
            <a:xfrm>
              <a:off x="7473355"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6"/>
            <p:cNvSpPr/>
            <p:nvPr/>
          </p:nvSpPr>
          <p:spPr>
            <a:xfrm>
              <a:off x="7465128"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6"/>
            <p:cNvSpPr/>
            <p:nvPr/>
          </p:nvSpPr>
          <p:spPr>
            <a:xfrm>
              <a:off x="7473355"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6"/>
            <p:cNvSpPr/>
            <p:nvPr/>
          </p:nvSpPr>
          <p:spPr>
            <a:xfrm>
              <a:off x="7465128"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6"/>
            <p:cNvSpPr/>
            <p:nvPr/>
          </p:nvSpPr>
          <p:spPr>
            <a:xfrm>
              <a:off x="7465128"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6"/>
            <p:cNvSpPr/>
            <p:nvPr/>
          </p:nvSpPr>
          <p:spPr>
            <a:xfrm>
              <a:off x="7473355"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6"/>
            <p:cNvSpPr/>
            <p:nvPr/>
          </p:nvSpPr>
          <p:spPr>
            <a:xfrm>
              <a:off x="7473355"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6"/>
            <p:cNvSpPr/>
            <p:nvPr/>
          </p:nvSpPr>
          <p:spPr>
            <a:xfrm>
              <a:off x="7473355"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6"/>
            <p:cNvSpPr/>
            <p:nvPr/>
          </p:nvSpPr>
          <p:spPr>
            <a:xfrm>
              <a:off x="7465128"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6"/>
            <p:cNvSpPr/>
            <p:nvPr/>
          </p:nvSpPr>
          <p:spPr>
            <a:xfrm>
              <a:off x="7473355"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6"/>
            <p:cNvSpPr/>
            <p:nvPr/>
          </p:nvSpPr>
          <p:spPr>
            <a:xfrm>
              <a:off x="7473355"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6"/>
            <p:cNvSpPr/>
            <p:nvPr/>
          </p:nvSpPr>
          <p:spPr>
            <a:xfrm>
              <a:off x="7465128"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6"/>
            <p:cNvSpPr/>
            <p:nvPr/>
          </p:nvSpPr>
          <p:spPr>
            <a:xfrm>
              <a:off x="7473355"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6"/>
            <p:cNvSpPr/>
            <p:nvPr/>
          </p:nvSpPr>
          <p:spPr>
            <a:xfrm>
              <a:off x="7465128"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6"/>
            <p:cNvSpPr/>
            <p:nvPr/>
          </p:nvSpPr>
          <p:spPr>
            <a:xfrm>
              <a:off x="7473355"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6"/>
            <p:cNvSpPr/>
            <p:nvPr/>
          </p:nvSpPr>
          <p:spPr>
            <a:xfrm>
              <a:off x="7465128"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6"/>
            <p:cNvSpPr/>
            <p:nvPr/>
          </p:nvSpPr>
          <p:spPr>
            <a:xfrm>
              <a:off x="7473355"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6"/>
            <p:cNvSpPr/>
            <p:nvPr/>
          </p:nvSpPr>
          <p:spPr>
            <a:xfrm>
              <a:off x="7465128"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6"/>
            <p:cNvSpPr/>
            <p:nvPr/>
          </p:nvSpPr>
          <p:spPr>
            <a:xfrm>
              <a:off x="7465128"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6"/>
            <p:cNvSpPr/>
            <p:nvPr/>
          </p:nvSpPr>
          <p:spPr>
            <a:xfrm>
              <a:off x="7473355"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6"/>
            <p:cNvSpPr/>
            <p:nvPr/>
          </p:nvSpPr>
          <p:spPr>
            <a:xfrm>
              <a:off x="7465128"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6"/>
            <p:cNvSpPr/>
            <p:nvPr/>
          </p:nvSpPr>
          <p:spPr>
            <a:xfrm>
              <a:off x="3227168"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6"/>
            <p:cNvSpPr/>
            <p:nvPr/>
          </p:nvSpPr>
          <p:spPr>
            <a:xfrm>
              <a:off x="3227168"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6"/>
            <p:cNvSpPr/>
            <p:nvPr/>
          </p:nvSpPr>
          <p:spPr>
            <a:xfrm>
              <a:off x="3227168"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6"/>
            <p:cNvSpPr/>
            <p:nvPr/>
          </p:nvSpPr>
          <p:spPr>
            <a:xfrm>
              <a:off x="3227168"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6"/>
            <p:cNvSpPr/>
            <p:nvPr/>
          </p:nvSpPr>
          <p:spPr>
            <a:xfrm>
              <a:off x="3219775"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6"/>
            <p:cNvSpPr/>
            <p:nvPr/>
          </p:nvSpPr>
          <p:spPr>
            <a:xfrm>
              <a:off x="3219775"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6"/>
            <p:cNvSpPr/>
            <p:nvPr/>
          </p:nvSpPr>
          <p:spPr>
            <a:xfrm>
              <a:off x="3227168"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6"/>
            <p:cNvSpPr/>
            <p:nvPr/>
          </p:nvSpPr>
          <p:spPr>
            <a:xfrm>
              <a:off x="3219775"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6"/>
            <p:cNvSpPr/>
            <p:nvPr/>
          </p:nvSpPr>
          <p:spPr>
            <a:xfrm>
              <a:off x="3227168"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6"/>
            <p:cNvSpPr/>
            <p:nvPr/>
          </p:nvSpPr>
          <p:spPr>
            <a:xfrm>
              <a:off x="375797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6"/>
            <p:cNvSpPr/>
            <p:nvPr/>
          </p:nvSpPr>
          <p:spPr>
            <a:xfrm>
              <a:off x="375797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6"/>
            <p:cNvSpPr/>
            <p:nvPr/>
          </p:nvSpPr>
          <p:spPr>
            <a:xfrm>
              <a:off x="3757971"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6"/>
            <p:cNvSpPr/>
            <p:nvPr/>
          </p:nvSpPr>
          <p:spPr>
            <a:xfrm>
              <a:off x="3757971"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6"/>
            <p:cNvSpPr/>
            <p:nvPr/>
          </p:nvSpPr>
          <p:spPr>
            <a:xfrm>
              <a:off x="3749744"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6"/>
            <p:cNvSpPr/>
            <p:nvPr/>
          </p:nvSpPr>
          <p:spPr>
            <a:xfrm>
              <a:off x="3749744"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6"/>
            <p:cNvSpPr/>
            <p:nvPr/>
          </p:nvSpPr>
          <p:spPr>
            <a:xfrm>
              <a:off x="428889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6"/>
            <p:cNvSpPr/>
            <p:nvPr/>
          </p:nvSpPr>
          <p:spPr>
            <a:xfrm>
              <a:off x="428889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6"/>
            <p:cNvSpPr/>
            <p:nvPr/>
          </p:nvSpPr>
          <p:spPr>
            <a:xfrm>
              <a:off x="428889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6"/>
            <p:cNvSpPr/>
            <p:nvPr/>
          </p:nvSpPr>
          <p:spPr>
            <a:xfrm>
              <a:off x="428889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6"/>
            <p:cNvSpPr/>
            <p:nvPr/>
          </p:nvSpPr>
          <p:spPr>
            <a:xfrm>
              <a:off x="4280666"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6"/>
            <p:cNvSpPr/>
            <p:nvPr/>
          </p:nvSpPr>
          <p:spPr>
            <a:xfrm>
              <a:off x="534990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6"/>
            <p:cNvSpPr/>
            <p:nvPr/>
          </p:nvSpPr>
          <p:spPr>
            <a:xfrm>
              <a:off x="534990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6"/>
            <p:cNvSpPr/>
            <p:nvPr/>
          </p:nvSpPr>
          <p:spPr>
            <a:xfrm>
              <a:off x="534990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6"/>
            <p:cNvSpPr/>
            <p:nvPr/>
          </p:nvSpPr>
          <p:spPr>
            <a:xfrm>
              <a:off x="534990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6"/>
            <p:cNvSpPr/>
            <p:nvPr/>
          </p:nvSpPr>
          <p:spPr>
            <a:xfrm>
              <a:off x="5341557"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6"/>
            <p:cNvSpPr/>
            <p:nvPr/>
          </p:nvSpPr>
          <p:spPr>
            <a:xfrm>
              <a:off x="5341557"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6"/>
            <p:cNvSpPr/>
            <p:nvPr/>
          </p:nvSpPr>
          <p:spPr>
            <a:xfrm>
              <a:off x="6411510"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6"/>
            <p:cNvSpPr/>
            <p:nvPr/>
          </p:nvSpPr>
          <p:spPr>
            <a:xfrm>
              <a:off x="6411510"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6"/>
            <p:cNvSpPr/>
            <p:nvPr/>
          </p:nvSpPr>
          <p:spPr>
            <a:xfrm>
              <a:off x="6411510"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6"/>
            <p:cNvSpPr/>
            <p:nvPr/>
          </p:nvSpPr>
          <p:spPr>
            <a:xfrm>
              <a:off x="6411510"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6"/>
            <p:cNvSpPr/>
            <p:nvPr/>
          </p:nvSpPr>
          <p:spPr>
            <a:xfrm>
              <a:off x="6403283"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6"/>
            <p:cNvSpPr/>
            <p:nvPr/>
          </p:nvSpPr>
          <p:spPr>
            <a:xfrm>
              <a:off x="6403283"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6"/>
            <p:cNvSpPr/>
            <p:nvPr/>
          </p:nvSpPr>
          <p:spPr>
            <a:xfrm>
              <a:off x="6411510"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6"/>
            <p:cNvSpPr/>
            <p:nvPr/>
          </p:nvSpPr>
          <p:spPr>
            <a:xfrm>
              <a:off x="6403283"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6"/>
            <p:cNvSpPr/>
            <p:nvPr/>
          </p:nvSpPr>
          <p:spPr>
            <a:xfrm>
              <a:off x="6411510"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6"/>
            <p:cNvSpPr/>
            <p:nvPr/>
          </p:nvSpPr>
          <p:spPr>
            <a:xfrm>
              <a:off x="6403283"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6"/>
            <p:cNvSpPr/>
            <p:nvPr/>
          </p:nvSpPr>
          <p:spPr>
            <a:xfrm>
              <a:off x="6411510"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6"/>
            <p:cNvSpPr/>
            <p:nvPr/>
          </p:nvSpPr>
          <p:spPr>
            <a:xfrm>
              <a:off x="826878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6"/>
            <p:cNvSpPr/>
            <p:nvPr/>
          </p:nvSpPr>
          <p:spPr>
            <a:xfrm>
              <a:off x="826878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6"/>
            <p:cNvSpPr/>
            <p:nvPr/>
          </p:nvSpPr>
          <p:spPr>
            <a:xfrm>
              <a:off x="826878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6"/>
            <p:cNvSpPr/>
            <p:nvPr/>
          </p:nvSpPr>
          <p:spPr>
            <a:xfrm>
              <a:off x="826878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6"/>
            <p:cNvSpPr/>
            <p:nvPr/>
          </p:nvSpPr>
          <p:spPr>
            <a:xfrm>
              <a:off x="826139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6"/>
            <p:cNvSpPr/>
            <p:nvPr/>
          </p:nvSpPr>
          <p:spPr>
            <a:xfrm>
              <a:off x="826139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6"/>
            <p:cNvSpPr/>
            <p:nvPr/>
          </p:nvSpPr>
          <p:spPr>
            <a:xfrm>
              <a:off x="826878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6"/>
            <p:cNvSpPr/>
            <p:nvPr/>
          </p:nvSpPr>
          <p:spPr>
            <a:xfrm>
              <a:off x="826139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6"/>
            <p:cNvSpPr/>
            <p:nvPr/>
          </p:nvSpPr>
          <p:spPr>
            <a:xfrm>
              <a:off x="826878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6"/>
            <p:cNvSpPr/>
            <p:nvPr/>
          </p:nvSpPr>
          <p:spPr>
            <a:xfrm>
              <a:off x="826139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6"/>
            <p:cNvSpPr/>
            <p:nvPr/>
          </p:nvSpPr>
          <p:spPr>
            <a:xfrm>
              <a:off x="826878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6"/>
            <p:cNvSpPr/>
            <p:nvPr/>
          </p:nvSpPr>
          <p:spPr>
            <a:xfrm>
              <a:off x="826139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6"/>
            <p:cNvSpPr/>
            <p:nvPr/>
          </p:nvSpPr>
          <p:spPr>
            <a:xfrm>
              <a:off x="826878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6"/>
            <p:cNvSpPr/>
            <p:nvPr/>
          </p:nvSpPr>
          <p:spPr>
            <a:xfrm>
              <a:off x="826139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6"/>
            <p:cNvSpPr/>
            <p:nvPr/>
          </p:nvSpPr>
          <p:spPr>
            <a:xfrm>
              <a:off x="826878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6"/>
            <p:cNvSpPr/>
            <p:nvPr/>
          </p:nvSpPr>
          <p:spPr>
            <a:xfrm>
              <a:off x="826878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6"/>
            <p:cNvSpPr/>
            <p:nvPr/>
          </p:nvSpPr>
          <p:spPr>
            <a:xfrm>
              <a:off x="826139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6"/>
            <p:cNvSpPr/>
            <p:nvPr/>
          </p:nvSpPr>
          <p:spPr>
            <a:xfrm>
              <a:off x="826139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6"/>
            <p:cNvSpPr/>
            <p:nvPr/>
          </p:nvSpPr>
          <p:spPr>
            <a:xfrm>
              <a:off x="826878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6"/>
            <p:cNvSpPr/>
            <p:nvPr/>
          </p:nvSpPr>
          <p:spPr>
            <a:xfrm>
              <a:off x="826139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6"/>
            <p:cNvSpPr/>
            <p:nvPr/>
          </p:nvSpPr>
          <p:spPr>
            <a:xfrm>
              <a:off x="826878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6"/>
            <p:cNvSpPr/>
            <p:nvPr/>
          </p:nvSpPr>
          <p:spPr>
            <a:xfrm>
              <a:off x="826878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6"/>
            <p:cNvSpPr/>
            <p:nvPr/>
          </p:nvSpPr>
          <p:spPr>
            <a:xfrm>
              <a:off x="826139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6"/>
            <p:cNvSpPr/>
            <p:nvPr/>
          </p:nvSpPr>
          <p:spPr>
            <a:xfrm>
              <a:off x="826139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6"/>
            <p:cNvSpPr/>
            <p:nvPr/>
          </p:nvSpPr>
          <p:spPr>
            <a:xfrm>
              <a:off x="826139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6"/>
            <p:cNvSpPr/>
            <p:nvPr/>
          </p:nvSpPr>
          <p:spPr>
            <a:xfrm>
              <a:off x="826878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6"/>
            <p:cNvSpPr/>
            <p:nvPr/>
          </p:nvSpPr>
          <p:spPr>
            <a:xfrm>
              <a:off x="826878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6"/>
            <p:cNvSpPr/>
            <p:nvPr/>
          </p:nvSpPr>
          <p:spPr>
            <a:xfrm>
              <a:off x="826878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6"/>
            <p:cNvSpPr/>
            <p:nvPr/>
          </p:nvSpPr>
          <p:spPr>
            <a:xfrm>
              <a:off x="826139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6"/>
            <p:cNvSpPr/>
            <p:nvPr/>
          </p:nvSpPr>
          <p:spPr>
            <a:xfrm>
              <a:off x="826878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6"/>
            <p:cNvSpPr/>
            <p:nvPr/>
          </p:nvSpPr>
          <p:spPr>
            <a:xfrm>
              <a:off x="826139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6"/>
            <p:cNvSpPr/>
            <p:nvPr/>
          </p:nvSpPr>
          <p:spPr>
            <a:xfrm>
              <a:off x="826878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6"/>
            <p:cNvSpPr/>
            <p:nvPr/>
          </p:nvSpPr>
          <p:spPr>
            <a:xfrm>
              <a:off x="826139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6"/>
            <p:cNvSpPr/>
            <p:nvPr/>
          </p:nvSpPr>
          <p:spPr>
            <a:xfrm>
              <a:off x="826878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6"/>
            <p:cNvSpPr/>
            <p:nvPr/>
          </p:nvSpPr>
          <p:spPr>
            <a:xfrm>
              <a:off x="2697199"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6"/>
            <p:cNvSpPr/>
            <p:nvPr/>
          </p:nvSpPr>
          <p:spPr>
            <a:xfrm>
              <a:off x="2697199"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6"/>
            <p:cNvSpPr/>
            <p:nvPr/>
          </p:nvSpPr>
          <p:spPr>
            <a:xfrm>
              <a:off x="2697199"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6"/>
            <p:cNvSpPr/>
            <p:nvPr/>
          </p:nvSpPr>
          <p:spPr>
            <a:xfrm>
              <a:off x="2697199"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6"/>
            <p:cNvSpPr/>
            <p:nvPr/>
          </p:nvSpPr>
          <p:spPr>
            <a:xfrm>
              <a:off x="2688972"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6"/>
            <p:cNvSpPr/>
            <p:nvPr/>
          </p:nvSpPr>
          <p:spPr>
            <a:xfrm>
              <a:off x="2688972"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6"/>
            <p:cNvSpPr/>
            <p:nvPr/>
          </p:nvSpPr>
          <p:spPr>
            <a:xfrm>
              <a:off x="2697199"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6"/>
            <p:cNvSpPr/>
            <p:nvPr/>
          </p:nvSpPr>
          <p:spPr>
            <a:xfrm>
              <a:off x="2688972"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6"/>
            <p:cNvSpPr/>
            <p:nvPr/>
          </p:nvSpPr>
          <p:spPr>
            <a:xfrm>
              <a:off x="2697199"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6"/>
            <p:cNvSpPr/>
            <p:nvPr/>
          </p:nvSpPr>
          <p:spPr>
            <a:xfrm>
              <a:off x="2688972"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16"/>
            <p:cNvSpPr/>
            <p:nvPr/>
          </p:nvSpPr>
          <p:spPr>
            <a:xfrm>
              <a:off x="2697199"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5" name="Google Shape;5585;p16"/>
          <p:cNvSpPr txBox="1"/>
          <p:nvPr>
            <p:ph type="title"/>
          </p:nvPr>
        </p:nvSpPr>
        <p:spPr>
          <a:xfrm>
            <a:off x="2372250" y="2182661"/>
            <a:ext cx="4399500" cy="88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000"/>
              <a:buNone/>
              <a:defRPr sz="55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5586" name="Google Shape;5586;p16"/>
          <p:cNvSpPr txBox="1"/>
          <p:nvPr>
            <p:ph hasCustomPrompt="1" idx="2" type="title"/>
          </p:nvPr>
        </p:nvSpPr>
        <p:spPr>
          <a:xfrm>
            <a:off x="3757350" y="1171925"/>
            <a:ext cx="1629300" cy="926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5000"/>
              <a:buNone/>
              <a:defRPr sz="5500">
                <a:latin typeface="Rubik Black"/>
                <a:ea typeface="Rubik Black"/>
                <a:cs typeface="Rubik Black"/>
                <a:sym typeface="Rubik Black"/>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5587" name="Google Shape;5587;p16"/>
          <p:cNvSpPr txBox="1"/>
          <p:nvPr>
            <p:ph idx="1" type="subTitle"/>
          </p:nvPr>
        </p:nvSpPr>
        <p:spPr>
          <a:xfrm>
            <a:off x="3052350" y="3188215"/>
            <a:ext cx="3039300" cy="69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700"/>
            </a:lvl1pPr>
            <a:lvl2pPr lvl="1" rtl="0" algn="ctr">
              <a:lnSpc>
                <a:spcPct val="100000"/>
              </a:lnSpc>
              <a:spcBef>
                <a:spcPts val="0"/>
              </a:spcBef>
              <a:spcAft>
                <a:spcPts val="0"/>
              </a:spcAft>
              <a:buNone/>
              <a:defRPr sz="1700"/>
            </a:lvl2pPr>
            <a:lvl3pPr lvl="2" rtl="0" algn="ctr">
              <a:lnSpc>
                <a:spcPct val="100000"/>
              </a:lnSpc>
              <a:spcBef>
                <a:spcPts val="0"/>
              </a:spcBef>
              <a:spcAft>
                <a:spcPts val="0"/>
              </a:spcAft>
              <a:buNone/>
              <a:defRPr sz="1700"/>
            </a:lvl3pPr>
            <a:lvl4pPr lvl="3" rtl="0" algn="ctr">
              <a:lnSpc>
                <a:spcPct val="100000"/>
              </a:lnSpc>
              <a:spcBef>
                <a:spcPts val="0"/>
              </a:spcBef>
              <a:spcAft>
                <a:spcPts val="0"/>
              </a:spcAft>
              <a:buNone/>
              <a:defRPr sz="1700"/>
            </a:lvl4pPr>
            <a:lvl5pPr lvl="4" rtl="0" algn="ctr">
              <a:lnSpc>
                <a:spcPct val="100000"/>
              </a:lnSpc>
              <a:spcBef>
                <a:spcPts val="0"/>
              </a:spcBef>
              <a:spcAft>
                <a:spcPts val="0"/>
              </a:spcAft>
              <a:buNone/>
              <a:defRPr sz="1700"/>
            </a:lvl5pPr>
            <a:lvl6pPr lvl="5" rtl="0" algn="ctr">
              <a:lnSpc>
                <a:spcPct val="100000"/>
              </a:lnSpc>
              <a:spcBef>
                <a:spcPts val="0"/>
              </a:spcBef>
              <a:spcAft>
                <a:spcPts val="0"/>
              </a:spcAft>
              <a:buNone/>
              <a:defRPr sz="1700"/>
            </a:lvl6pPr>
            <a:lvl7pPr lvl="6" rtl="0" algn="ctr">
              <a:lnSpc>
                <a:spcPct val="100000"/>
              </a:lnSpc>
              <a:spcBef>
                <a:spcPts val="0"/>
              </a:spcBef>
              <a:spcAft>
                <a:spcPts val="0"/>
              </a:spcAft>
              <a:buNone/>
              <a:defRPr sz="1700"/>
            </a:lvl7pPr>
            <a:lvl8pPr lvl="7" rtl="0" algn="ctr">
              <a:lnSpc>
                <a:spcPct val="100000"/>
              </a:lnSpc>
              <a:spcBef>
                <a:spcPts val="0"/>
              </a:spcBef>
              <a:spcAft>
                <a:spcPts val="0"/>
              </a:spcAft>
              <a:buNone/>
              <a:defRPr sz="1700"/>
            </a:lvl8pPr>
            <a:lvl9pPr lvl="8" rtl="0" algn="ctr">
              <a:lnSpc>
                <a:spcPct val="100000"/>
              </a:lnSpc>
              <a:spcBef>
                <a:spcPts val="0"/>
              </a:spcBef>
              <a:spcAft>
                <a:spcPts val="0"/>
              </a:spcAft>
              <a:buNone/>
              <a:defRPr sz="17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2_1_1">
    <p:spTree>
      <p:nvGrpSpPr>
        <p:cNvPr id="5588" name="Shape 5588"/>
        <p:cNvGrpSpPr/>
        <p:nvPr/>
      </p:nvGrpSpPr>
      <p:grpSpPr>
        <a:xfrm>
          <a:off x="0" y="0"/>
          <a:ext cx="0" cy="0"/>
          <a:chOff x="0" y="0"/>
          <a:chExt cx="0" cy="0"/>
        </a:xfrm>
      </p:grpSpPr>
      <p:grpSp>
        <p:nvGrpSpPr>
          <p:cNvPr id="5589" name="Google Shape;5589;p17"/>
          <p:cNvGrpSpPr/>
          <p:nvPr/>
        </p:nvGrpSpPr>
        <p:grpSpPr>
          <a:xfrm>
            <a:off x="189" y="52"/>
            <a:ext cx="9144013" cy="5143533"/>
            <a:chOff x="4088025" y="1324225"/>
            <a:chExt cx="1348575" cy="1101800"/>
          </a:xfrm>
        </p:grpSpPr>
        <p:sp>
          <p:nvSpPr>
            <p:cNvPr id="5590" name="Google Shape;5590;p17"/>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17"/>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7"/>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7"/>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7"/>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7"/>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7"/>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7"/>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7"/>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7"/>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7"/>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7"/>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7"/>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7"/>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7"/>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7"/>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7"/>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7"/>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7"/>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7"/>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7"/>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7"/>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17"/>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7"/>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7"/>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7"/>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7"/>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7"/>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7"/>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7"/>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7"/>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7"/>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7"/>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7"/>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7"/>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7"/>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7"/>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7"/>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7"/>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7"/>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7"/>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7"/>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7"/>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7"/>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7"/>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7"/>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7"/>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7"/>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7"/>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7"/>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17"/>
          <p:cNvGrpSpPr/>
          <p:nvPr/>
        </p:nvGrpSpPr>
        <p:grpSpPr>
          <a:xfrm>
            <a:off x="119145" y="206"/>
            <a:ext cx="8913938" cy="5143474"/>
            <a:chOff x="119145" y="206"/>
            <a:chExt cx="8913938" cy="5143474"/>
          </a:xfrm>
        </p:grpSpPr>
        <p:sp>
          <p:nvSpPr>
            <p:cNvPr id="5641" name="Google Shape;5641;p17"/>
            <p:cNvSpPr/>
            <p:nvPr/>
          </p:nvSpPr>
          <p:spPr>
            <a:xfrm>
              <a:off x="387913"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7"/>
            <p:cNvSpPr/>
            <p:nvPr/>
          </p:nvSpPr>
          <p:spPr>
            <a:xfrm>
              <a:off x="387913"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7"/>
            <p:cNvSpPr/>
            <p:nvPr/>
          </p:nvSpPr>
          <p:spPr>
            <a:xfrm>
              <a:off x="387913"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7"/>
            <p:cNvSpPr/>
            <p:nvPr/>
          </p:nvSpPr>
          <p:spPr>
            <a:xfrm>
              <a:off x="379686"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7"/>
            <p:cNvSpPr/>
            <p:nvPr/>
          </p:nvSpPr>
          <p:spPr>
            <a:xfrm>
              <a:off x="92568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7"/>
            <p:cNvSpPr/>
            <p:nvPr/>
          </p:nvSpPr>
          <p:spPr>
            <a:xfrm>
              <a:off x="92568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7"/>
            <p:cNvSpPr/>
            <p:nvPr/>
          </p:nvSpPr>
          <p:spPr>
            <a:xfrm>
              <a:off x="925687"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7"/>
            <p:cNvSpPr/>
            <p:nvPr/>
          </p:nvSpPr>
          <p:spPr>
            <a:xfrm>
              <a:off x="1194455"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7"/>
            <p:cNvSpPr/>
            <p:nvPr/>
          </p:nvSpPr>
          <p:spPr>
            <a:xfrm>
              <a:off x="1194455"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7"/>
            <p:cNvSpPr/>
            <p:nvPr/>
          </p:nvSpPr>
          <p:spPr>
            <a:xfrm>
              <a:off x="1194455"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7"/>
            <p:cNvSpPr/>
            <p:nvPr/>
          </p:nvSpPr>
          <p:spPr>
            <a:xfrm>
              <a:off x="1186229"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7"/>
            <p:cNvSpPr/>
            <p:nvPr/>
          </p:nvSpPr>
          <p:spPr>
            <a:xfrm>
              <a:off x="8451074"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7"/>
            <p:cNvSpPr/>
            <p:nvPr/>
          </p:nvSpPr>
          <p:spPr>
            <a:xfrm>
              <a:off x="8451074"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7"/>
            <p:cNvSpPr/>
            <p:nvPr/>
          </p:nvSpPr>
          <p:spPr>
            <a:xfrm>
              <a:off x="8451074"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7"/>
            <p:cNvSpPr/>
            <p:nvPr/>
          </p:nvSpPr>
          <p:spPr>
            <a:xfrm>
              <a:off x="844284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7"/>
            <p:cNvSpPr/>
            <p:nvPr/>
          </p:nvSpPr>
          <p:spPr>
            <a:xfrm>
              <a:off x="844284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7"/>
            <p:cNvSpPr/>
            <p:nvPr/>
          </p:nvSpPr>
          <p:spPr>
            <a:xfrm>
              <a:off x="8451074"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7"/>
            <p:cNvSpPr/>
            <p:nvPr/>
          </p:nvSpPr>
          <p:spPr>
            <a:xfrm>
              <a:off x="844284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7"/>
            <p:cNvSpPr/>
            <p:nvPr/>
          </p:nvSpPr>
          <p:spPr>
            <a:xfrm>
              <a:off x="8451074"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7"/>
            <p:cNvSpPr/>
            <p:nvPr/>
          </p:nvSpPr>
          <p:spPr>
            <a:xfrm>
              <a:off x="844284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7"/>
            <p:cNvSpPr/>
            <p:nvPr/>
          </p:nvSpPr>
          <p:spPr>
            <a:xfrm>
              <a:off x="844284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7"/>
            <p:cNvSpPr/>
            <p:nvPr/>
          </p:nvSpPr>
          <p:spPr>
            <a:xfrm>
              <a:off x="8451074"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7"/>
            <p:cNvSpPr/>
            <p:nvPr/>
          </p:nvSpPr>
          <p:spPr>
            <a:xfrm>
              <a:off x="8451074"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7"/>
            <p:cNvSpPr/>
            <p:nvPr/>
          </p:nvSpPr>
          <p:spPr>
            <a:xfrm>
              <a:off x="8451074"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7"/>
            <p:cNvSpPr/>
            <p:nvPr/>
          </p:nvSpPr>
          <p:spPr>
            <a:xfrm>
              <a:off x="8442847"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7"/>
            <p:cNvSpPr/>
            <p:nvPr/>
          </p:nvSpPr>
          <p:spPr>
            <a:xfrm>
              <a:off x="8451074"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7"/>
            <p:cNvSpPr/>
            <p:nvPr/>
          </p:nvSpPr>
          <p:spPr>
            <a:xfrm>
              <a:off x="8451074"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7"/>
            <p:cNvSpPr/>
            <p:nvPr/>
          </p:nvSpPr>
          <p:spPr>
            <a:xfrm>
              <a:off x="1463223"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7"/>
            <p:cNvSpPr/>
            <p:nvPr/>
          </p:nvSpPr>
          <p:spPr>
            <a:xfrm>
              <a:off x="1463223"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7"/>
            <p:cNvSpPr/>
            <p:nvPr/>
          </p:nvSpPr>
          <p:spPr>
            <a:xfrm>
              <a:off x="1463223"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7"/>
            <p:cNvSpPr/>
            <p:nvPr/>
          </p:nvSpPr>
          <p:spPr>
            <a:xfrm>
              <a:off x="657005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7"/>
            <p:cNvSpPr/>
            <p:nvPr/>
          </p:nvSpPr>
          <p:spPr>
            <a:xfrm>
              <a:off x="657005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7"/>
            <p:cNvSpPr/>
            <p:nvPr/>
          </p:nvSpPr>
          <p:spPr>
            <a:xfrm>
              <a:off x="657005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7"/>
            <p:cNvSpPr/>
            <p:nvPr/>
          </p:nvSpPr>
          <p:spPr>
            <a:xfrm>
              <a:off x="6561709"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7"/>
            <p:cNvSpPr/>
            <p:nvPr/>
          </p:nvSpPr>
          <p:spPr>
            <a:xfrm>
              <a:off x="6561709"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7"/>
            <p:cNvSpPr/>
            <p:nvPr/>
          </p:nvSpPr>
          <p:spPr>
            <a:xfrm>
              <a:off x="6570055"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7"/>
            <p:cNvSpPr/>
            <p:nvPr/>
          </p:nvSpPr>
          <p:spPr>
            <a:xfrm>
              <a:off x="6561709"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7"/>
            <p:cNvSpPr/>
            <p:nvPr/>
          </p:nvSpPr>
          <p:spPr>
            <a:xfrm>
              <a:off x="7645485"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7"/>
            <p:cNvSpPr/>
            <p:nvPr/>
          </p:nvSpPr>
          <p:spPr>
            <a:xfrm>
              <a:off x="7645485"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7"/>
            <p:cNvSpPr/>
            <p:nvPr/>
          </p:nvSpPr>
          <p:spPr>
            <a:xfrm>
              <a:off x="7645485"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7"/>
            <p:cNvSpPr/>
            <p:nvPr/>
          </p:nvSpPr>
          <p:spPr>
            <a:xfrm>
              <a:off x="7637259"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7"/>
            <p:cNvSpPr/>
            <p:nvPr/>
          </p:nvSpPr>
          <p:spPr>
            <a:xfrm>
              <a:off x="7637259"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7"/>
            <p:cNvSpPr/>
            <p:nvPr/>
          </p:nvSpPr>
          <p:spPr>
            <a:xfrm>
              <a:off x="7645485"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7"/>
            <p:cNvSpPr/>
            <p:nvPr/>
          </p:nvSpPr>
          <p:spPr>
            <a:xfrm>
              <a:off x="7637259"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7"/>
            <p:cNvSpPr/>
            <p:nvPr/>
          </p:nvSpPr>
          <p:spPr>
            <a:xfrm>
              <a:off x="7645485"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7"/>
            <p:cNvSpPr/>
            <p:nvPr/>
          </p:nvSpPr>
          <p:spPr>
            <a:xfrm>
              <a:off x="7637259" y="115575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7"/>
            <p:cNvSpPr/>
            <p:nvPr/>
          </p:nvSpPr>
          <p:spPr>
            <a:xfrm>
              <a:off x="8719961"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7"/>
            <p:cNvSpPr/>
            <p:nvPr/>
          </p:nvSpPr>
          <p:spPr>
            <a:xfrm>
              <a:off x="8719961"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7"/>
            <p:cNvSpPr/>
            <p:nvPr/>
          </p:nvSpPr>
          <p:spPr>
            <a:xfrm>
              <a:off x="8719961"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7"/>
            <p:cNvSpPr/>
            <p:nvPr/>
          </p:nvSpPr>
          <p:spPr>
            <a:xfrm>
              <a:off x="8711735"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7"/>
            <p:cNvSpPr/>
            <p:nvPr/>
          </p:nvSpPr>
          <p:spPr>
            <a:xfrm>
              <a:off x="8711735"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7"/>
            <p:cNvSpPr/>
            <p:nvPr/>
          </p:nvSpPr>
          <p:spPr>
            <a:xfrm>
              <a:off x="8719961"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7"/>
            <p:cNvSpPr/>
            <p:nvPr/>
          </p:nvSpPr>
          <p:spPr>
            <a:xfrm>
              <a:off x="8711735"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7"/>
            <p:cNvSpPr/>
            <p:nvPr/>
          </p:nvSpPr>
          <p:spPr>
            <a:xfrm>
              <a:off x="8719961"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7"/>
            <p:cNvSpPr/>
            <p:nvPr/>
          </p:nvSpPr>
          <p:spPr>
            <a:xfrm>
              <a:off x="8711735"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7"/>
            <p:cNvSpPr/>
            <p:nvPr/>
          </p:nvSpPr>
          <p:spPr>
            <a:xfrm>
              <a:off x="8711735"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7"/>
            <p:cNvSpPr/>
            <p:nvPr/>
          </p:nvSpPr>
          <p:spPr>
            <a:xfrm>
              <a:off x="8719961"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7"/>
            <p:cNvSpPr/>
            <p:nvPr/>
          </p:nvSpPr>
          <p:spPr>
            <a:xfrm>
              <a:off x="8719961"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7"/>
            <p:cNvSpPr/>
            <p:nvPr/>
          </p:nvSpPr>
          <p:spPr>
            <a:xfrm>
              <a:off x="8719961"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7"/>
            <p:cNvSpPr/>
            <p:nvPr/>
          </p:nvSpPr>
          <p:spPr>
            <a:xfrm>
              <a:off x="8711735"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7"/>
            <p:cNvSpPr/>
            <p:nvPr/>
          </p:nvSpPr>
          <p:spPr>
            <a:xfrm>
              <a:off x="8719961"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7"/>
            <p:cNvSpPr/>
            <p:nvPr/>
          </p:nvSpPr>
          <p:spPr>
            <a:xfrm>
              <a:off x="8719961"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7"/>
            <p:cNvSpPr/>
            <p:nvPr/>
          </p:nvSpPr>
          <p:spPr>
            <a:xfrm>
              <a:off x="8711735"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7"/>
            <p:cNvSpPr/>
            <p:nvPr/>
          </p:nvSpPr>
          <p:spPr>
            <a:xfrm>
              <a:off x="8719961"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7"/>
            <p:cNvSpPr/>
            <p:nvPr/>
          </p:nvSpPr>
          <p:spPr>
            <a:xfrm>
              <a:off x="8711735"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7"/>
            <p:cNvSpPr/>
            <p:nvPr/>
          </p:nvSpPr>
          <p:spPr>
            <a:xfrm>
              <a:off x="8719961"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7"/>
            <p:cNvSpPr/>
            <p:nvPr/>
          </p:nvSpPr>
          <p:spPr>
            <a:xfrm>
              <a:off x="8711735"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7"/>
            <p:cNvSpPr/>
            <p:nvPr/>
          </p:nvSpPr>
          <p:spPr>
            <a:xfrm>
              <a:off x="8719961"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7"/>
            <p:cNvSpPr/>
            <p:nvPr/>
          </p:nvSpPr>
          <p:spPr>
            <a:xfrm>
              <a:off x="8711735"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7"/>
            <p:cNvSpPr/>
            <p:nvPr/>
          </p:nvSpPr>
          <p:spPr>
            <a:xfrm>
              <a:off x="8711735"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7"/>
            <p:cNvSpPr/>
            <p:nvPr/>
          </p:nvSpPr>
          <p:spPr>
            <a:xfrm>
              <a:off x="8719961"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7"/>
            <p:cNvSpPr/>
            <p:nvPr/>
          </p:nvSpPr>
          <p:spPr>
            <a:xfrm>
              <a:off x="8711735"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7"/>
            <p:cNvSpPr/>
            <p:nvPr/>
          </p:nvSpPr>
          <p:spPr>
            <a:xfrm>
              <a:off x="8711735"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7"/>
            <p:cNvSpPr/>
            <p:nvPr/>
          </p:nvSpPr>
          <p:spPr>
            <a:xfrm>
              <a:off x="8711735"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7"/>
            <p:cNvSpPr/>
            <p:nvPr/>
          </p:nvSpPr>
          <p:spPr>
            <a:xfrm>
              <a:off x="8719961"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7"/>
            <p:cNvSpPr/>
            <p:nvPr/>
          </p:nvSpPr>
          <p:spPr>
            <a:xfrm>
              <a:off x="8719961"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7"/>
            <p:cNvSpPr/>
            <p:nvPr/>
          </p:nvSpPr>
          <p:spPr>
            <a:xfrm>
              <a:off x="8719961"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7"/>
            <p:cNvSpPr/>
            <p:nvPr/>
          </p:nvSpPr>
          <p:spPr>
            <a:xfrm>
              <a:off x="8711735"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7"/>
            <p:cNvSpPr/>
            <p:nvPr/>
          </p:nvSpPr>
          <p:spPr>
            <a:xfrm>
              <a:off x="8719961"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7"/>
            <p:cNvSpPr/>
            <p:nvPr/>
          </p:nvSpPr>
          <p:spPr>
            <a:xfrm>
              <a:off x="8711735"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7"/>
            <p:cNvSpPr/>
            <p:nvPr/>
          </p:nvSpPr>
          <p:spPr>
            <a:xfrm>
              <a:off x="8719961"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7"/>
            <p:cNvSpPr/>
            <p:nvPr/>
          </p:nvSpPr>
          <p:spPr>
            <a:xfrm>
              <a:off x="8711735"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7"/>
            <p:cNvSpPr/>
            <p:nvPr/>
          </p:nvSpPr>
          <p:spPr>
            <a:xfrm>
              <a:off x="11914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7"/>
            <p:cNvSpPr/>
            <p:nvPr/>
          </p:nvSpPr>
          <p:spPr>
            <a:xfrm>
              <a:off x="11914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17"/>
            <p:cNvSpPr/>
            <p:nvPr/>
          </p:nvSpPr>
          <p:spPr>
            <a:xfrm>
              <a:off x="11914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7"/>
            <p:cNvSpPr/>
            <p:nvPr/>
          </p:nvSpPr>
          <p:spPr>
            <a:xfrm>
              <a:off x="173211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7"/>
            <p:cNvSpPr/>
            <p:nvPr/>
          </p:nvSpPr>
          <p:spPr>
            <a:xfrm>
              <a:off x="173211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7"/>
            <p:cNvSpPr/>
            <p:nvPr/>
          </p:nvSpPr>
          <p:spPr>
            <a:xfrm>
              <a:off x="1732111"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7"/>
            <p:cNvSpPr/>
            <p:nvPr/>
          </p:nvSpPr>
          <p:spPr>
            <a:xfrm>
              <a:off x="2000998"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7"/>
            <p:cNvSpPr/>
            <p:nvPr/>
          </p:nvSpPr>
          <p:spPr>
            <a:xfrm>
              <a:off x="2000998"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7"/>
            <p:cNvSpPr/>
            <p:nvPr/>
          </p:nvSpPr>
          <p:spPr>
            <a:xfrm>
              <a:off x="2000998"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7"/>
            <p:cNvSpPr/>
            <p:nvPr/>
          </p:nvSpPr>
          <p:spPr>
            <a:xfrm>
              <a:off x="2000998"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7"/>
            <p:cNvSpPr/>
            <p:nvPr/>
          </p:nvSpPr>
          <p:spPr>
            <a:xfrm>
              <a:off x="2270005"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7"/>
            <p:cNvSpPr/>
            <p:nvPr/>
          </p:nvSpPr>
          <p:spPr>
            <a:xfrm>
              <a:off x="2270005"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7"/>
            <p:cNvSpPr/>
            <p:nvPr/>
          </p:nvSpPr>
          <p:spPr>
            <a:xfrm>
              <a:off x="2270005"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7"/>
            <p:cNvSpPr/>
            <p:nvPr/>
          </p:nvSpPr>
          <p:spPr>
            <a:xfrm>
              <a:off x="2270005"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7"/>
            <p:cNvSpPr/>
            <p:nvPr/>
          </p:nvSpPr>
          <p:spPr>
            <a:xfrm>
              <a:off x="2261659"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7"/>
            <p:cNvSpPr/>
            <p:nvPr/>
          </p:nvSpPr>
          <p:spPr>
            <a:xfrm>
              <a:off x="388213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7"/>
            <p:cNvSpPr/>
            <p:nvPr/>
          </p:nvSpPr>
          <p:spPr>
            <a:xfrm>
              <a:off x="388213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7"/>
            <p:cNvSpPr/>
            <p:nvPr/>
          </p:nvSpPr>
          <p:spPr>
            <a:xfrm>
              <a:off x="3882136"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7"/>
            <p:cNvSpPr/>
            <p:nvPr/>
          </p:nvSpPr>
          <p:spPr>
            <a:xfrm>
              <a:off x="3882136"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7"/>
            <p:cNvSpPr/>
            <p:nvPr/>
          </p:nvSpPr>
          <p:spPr>
            <a:xfrm>
              <a:off x="387390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7"/>
            <p:cNvSpPr/>
            <p:nvPr/>
          </p:nvSpPr>
          <p:spPr>
            <a:xfrm>
              <a:off x="387390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7"/>
            <p:cNvSpPr/>
            <p:nvPr/>
          </p:nvSpPr>
          <p:spPr>
            <a:xfrm>
              <a:off x="3882136"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7"/>
            <p:cNvSpPr/>
            <p:nvPr/>
          </p:nvSpPr>
          <p:spPr>
            <a:xfrm>
              <a:off x="3873909"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7"/>
            <p:cNvSpPr/>
            <p:nvPr/>
          </p:nvSpPr>
          <p:spPr>
            <a:xfrm>
              <a:off x="3882136"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7"/>
            <p:cNvSpPr/>
            <p:nvPr/>
          </p:nvSpPr>
          <p:spPr>
            <a:xfrm>
              <a:off x="3873909"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7"/>
            <p:cNvSpPr/>
            <p:nvPr/>
          </p:nvSpPr>
          <p:spPr>
            <a:xfrm>
              <a:off x="3882136"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7"/>
            <p:cNvSpPr/>
            <p:nvPr/>
          </p:nvSpPr>
          <p:spPr>
            <a:xfrm>
              <a:off x="3873909"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7"/>
            <p:cNvSpPr/>
            <p:nvPr/>
          </p:nvSpPr>
          <p:spPr>
            <a:xfrm>
              <a:off x="4956851"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7"/>
            <p:cNvSpPr/>
            <p:nvPr/>
          </p:nvSpPr>
          <p:spPr>
            <a:xfrm>
              <a:off x="495685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7"/>
            <p:cNvSpPr/>
            <p:nvPr/>
          </p:nvSpPr>
          <p:spPr>
            <a:xfrm>
              <a:off x="495685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7"/>
            <p:cNvSpPr/>
            <p:nvPr/>
          </p:nvSpPr>
          <p:spPr>
            <a:xfrm>
              <a:off x="495685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7"/>
            <p:cNvSpPr/>
            <p:nvPr/>
          </p:nvSpPr>
          <p:spPr>
            <a:xfrm>
              <a:off x="494945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7"/>
            <p:cNvSpPr/>
            <p:nvPr/>
          </p:nvSpPr>
          <p:spPr>
            <a:xfrm>
              <a:off x="494945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7"/>
            <p:cNvSpPr/>
            <p:nvPr/>
          </p:nvSpPr>
          <p:spPr>
            <a:xfrm>
              <a:off x="4956851"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7"/>
            <p:cNvSpPr/>
            <p:nvPr/>
          </p:nvSpPr>
          <p:spPr>
            <a:xfrm>
              <a:off x="494945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7"/>
            <p:cNvSpPr/>
            <p:nvPr/>
          </p:nvSpPr>
          <p:spPr>
            <a:xfrm>
              <a:off x="4956851"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7"/>
            <p:cNvSpPr/>
            <p:nvPr/>
          </p:nvSpPr>
          <p:spPr>
            <a:xfrm>
              <a:off x="656681"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7"/>
            <p:cNvSpPr/>
            <p:nvPr/>
          </p:nvSpPr>
          <p:spPr>
            <a:xfrm>
              <a:off x="656681"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7"/>
            <p:cNvSpPr/>
            <p:nvPr/>
          </p:nvSpPr>
          <p:spPr>
            <a:xfrm>
              <a:off x="656681"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7"/>
            <p:cNvSpPr/>
            <p:nvPr/>
          </p:nvSpPr>
          <p:spPr>
            <a:xfrm>
              <a:off x="2807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7"/>
            <p:cNvSpPr/>
            <p:nvPr/>
          </p:nvSpPr>
          <p:spPr>
            <a:xfrm>
              <a:off x="2807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7"/>
            <p:cNvSpPr/>
            <p:nvPr/>
          </p:nvSpPr>
          <p:spPr>
            <a:xfrm>
              <a:off x="2807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7"/>
            <p:cNvSpPr/>
            <p:nvPr/>
          </p:nvSpPr>
          <p:spPr>
            <a:xfrm>
              <a:off x="3344361"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7"/>
            <p:cNvSpPr/>
            <p:nvPr/>
          </p:nvSpPr>
          <p:spPr>
            <a:xfrm>
              <a:off x="3344361"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7"/>
            <p:cNvSpPr/>
            <p:nvPr/>
          </p:nvSpPr>
          <p:spPr>
            <a:xfrm>
              <a:off x="3344361"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7"/>
            <p:cNvSpPr/>
            <p:nvPr/>
          </p:nvSpPr>
          <p:spPr>
            <a:xfrm>
              <a:off x="3344361"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7"/>
            <p:cNvSpPr/>
            <p:nvPr/>
          </p:nvSpPr>
          <p:spPr>
            <a:xfrm>
              <a:off x="3336135"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7"/>
            <p:cNvSpPr/>
            <p:nvPr/>
          </p:nvSpPr>
          <p:spPr>
            <a:xfrm>
              <a:off x="549450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7"/>
            <p:cNvSpPr/>
            <p:nvPr/>
          </p:nvSpPr>
          <p:spPr>
            <a:xfrm>
              <a:off x="549450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7"/>
            <p:cNvSpPr/>
            <p:nvPr/>
          </p:nvSpPr>
          <p:spPr>
            <a:xfrm>
              <a:off x="5494506"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7"/>
            <p:cNvSpPr/>
            <p:nvPr/>
          </p:nvSpPr>
          <p:spPr>
            <a:xfrm>
              <a:off x="5494506"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7"/>
            <p:cNvSpPr/>
            <p:nvPr/>
          </p:nvSpPr>
          <p:spPr>
            <a:xfrm>
              <a:off x="548627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7"/>
            <p:cNvSpPr/>
            <p:nvPr/>
          </p:nvSpPr>
          <p:spPr>
            <a:xfrm>
              <a:off x="548627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7"/>
            <p:cNvSpPr/>
            <p:nvPr/>
          </p:nvSpPr>
          <p:spPr>
            <a:xfrm>
              <a:off x="5494506"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7"/>
            <p:cNvSpPr/>
            <p:nvPr/>
          </p:nvSpPr>
          <p:spPr>
            <a:xfrm>
              <a:off x="5486279"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7"/>
            <p:cNvSpPr/>
            <p:nvPr/>
          </p:nvSpPr>
          <p:spPr>
            <a:xfrm>
              <a:off x="6032161"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7"/>
            <p:cNvSpPr/>
            <p:nvPr/>
          </p:nvSpPr>
          <p:spPr>
            <a:xfrm>
              <a:off x="6032161"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7"/>
            <p:cNvSpPr/>
            <p:nvPr/>
          </p:nvSpPr>
          <p:spPr>
            <a:xfrm>
              <a:off x="6032161"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7"/>
            <p:cNvSpPr/>
            <p:nvPr/>
          </p:nvSpPr>
          <p:spPr>
            <a:xfrm>
              <a:off x="6032161"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7"/>
            <p:cNvSpPr/>
            <p:nvPr/>
          </p:nvSpPr>
          <p:spPr>
            <a:xfrm>
              <a:off x="6023935"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7"/>
            <p:cNvSpPr/>
            <p:nvPr/>
          </p:nvSpPr>
          <p:spPr>
            <a:xfrm>
              <a:off x="6023935"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7"/>
            <p:cNvSpPr/>
            <p:nvPr/>
          </p:nvSpPr>
          <p:spPr>
            <a:xfrm>
              <a:off x="6032161"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7"/>
            <p:cNvSpPr/>
            <p:nvPr/>
          </p:nvSpPr>
          <p:spPr>
            <a:xfrm>
              <a:off x="710783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7"/>
            <p:cNvSpPr/>
            <p:nvPr/>
          </p:nvSpPr>
          <p:spPr>
            <a:xfrm>
              <a:off x="710783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7"/>
            <p:cNvSpPr/>
            <p:nvPr/>
          </p:nvSpPr>
          <p:spPr>
            <a:xfrm>
              <a:off x="7107830"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7"/>
            <p:cNvSpPr/>
            <p:nvPr/>
          </p:nvSpPr>
          <p:spPr>
            <a:xfrm>
              <a:off x="7107830"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7"/>
            <p:cNvSpPr/>
            <p:nvPr/>
          </p:nvSpPr>
          <p:spPr>
            <a:xfrm>
              <a:off x="7099484"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7"/>
            <p:cNvSpPr/>
            <p:nvPr/>
          </p:nvSpPr>
          <p:spPr>
            <a:xfrm>
              <a:off x="7099484"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7"/>
            <p:cNvSpPr/>
            <p:nvPr/>
          </p:nvSpPr>
          <p:spPr>
            <a:xfrm>
              <a:off x="7107830"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7"/>
            <p:cNvSpPr/>
            <p:nvPr/>
          </p:nvSpPr>
          <p:spPr>
            <a:xfrm>
              <a:off x="7099484"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7"/>
            <p:cNvSpPr/>
            <p:nvPr/>
          </p:nvSpPr>
          <p:spPr>
            <a:xfrm>
              <a:off x="7107830"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7"/>
            <p:cNvSpPr/>
            <p:nvPr/>
          </p:nvSpPr>
          <p:spPr>
            <a:xfrm>
              <a:off x="7914253"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7"/>
            <p:cNvSpPr/>
            <p:nvPr/>
          </p:nvSpPr>
          <p:spPr>
            <a:xfrm>
              <a:off x="7914253"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7"/>
            <p:cNvSpPr/>
            <p:nvPr/>
          </p:nvSpPr>
          <p:spPr>
            <a:xfrm>
              <a:off x="7914253"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7"/>
            <p:cNvSpPr/>
            <p:nvPr/>
          </p:nvSpPr>
          <p:spPr>
            <a:xfrm>
              <a:off x="7914253"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7"/>
            <p:cNvSpPr/>
            <p:nvPr/>
          </p:nvSpPr>
          <p:spPr>
            <a:xfrm>
              <a:off x="7906027"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7"/>
            <p:cNvSpPr/>
            <p:nvPr/>
          </p:nvSpPr>
          <p:spPr>
            <a:xfrm>
              <a:off x="7906027"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7"/>
            <p:cNvSpPr/>
            <p:nvPr/>
          </p:nvSpPr>
          <p:spPr>
            <a:xfrm>
              <a:off x="7914253"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7"/>
            <p:cNvSpPr/>
            <p:nvPr/>
          </p:nvSpPr>
          <p:spPr>
            <a:xfrm>
              <a:off x="7906027"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7"/>
            <p:cNvSpPr/>
            <p:nvPr/>
          </p:nvSpPr>
          <p:spPr>
            <a:xfrm>
              <a:off x="7914253"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7"/>
            <p:cNvSpPr/>
            <p:nvPr/>
          </p:nvSpPr>
          <p:spPr>
            <a:xfrm>
              <a:off x="7906027"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7"/>
            <p:cNvSpPr/>
            <p:nvPr/>
          </p:nvSpPr>
          <p:spPr>
            <a:xfrm>
              <a:off x="89880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7"/>
            <p:cNvSpPr/>
            <p:nvPr/>
          </p:nvSpPr>
          <p:spPr>
            <a:xfrm>
              <a:off x="89880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7"/>
            <p:cNvSpPr/>
            <p:nvPr/>
          </p:nvSpPr>
          <p:spPr>
            <a:xfrm>
              <a:off x="89880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7"/>
            <p:cNvSpPr/>
            <p:nvPr/>
          </p:nvSpPr>
          <p:spPr>
            <a:xfrm>
              <a:off x="89880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7"/>
            <p:cNvSpPr/>
            <p:nvPr/>
          </p:nvSpPr>
          <p:spPr>
            <a:xfrm>
              <a:off x="898062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7"/>
            <p:cNvSpPr/>
            <p:nvPr/>
          </p:nvSpPr>
          <p:spPr>
            <a:xfrm>
              <a:off x="898062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7"/>
            <p:cNvSpPr/>
            <p:nvPr/>
          </p:nvSpPr>
          <p:spPr>
            <a:xfrm>
              <a:off x="898801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7"/>
            <p:cNvSpPr/>
            <p:nvPr/>
          </p:nvSpPr>
          <p:spPr>
            <a:xfrm>
              <a:off x="898062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7"/>
            <p:cNvSpPr/>
            <p:nvPr/>
          </p:nvSpPr>
          <p:spPr>
            <a:xfrm>
              <a:off x="898801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7"/>
            <p:cNvSpPr/>
            <p:nvPr/>
          </p:nvSpPr>
          <p:spPr>
            <a:xfrm>
              <a:off x="898062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7"/>
            <p:cNvSpPr/>
            <p:nvPr/>
          </p:nvSpPr>
          <p:spPr>
            <a:xfrm>
              <a:off x="898801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7"/>
            <p:cNvSpPr/>
            <p:nvPr/>
          </p:nvSpPr>
          <p:spPr>
            <a:xfrm>
              <a:off x="898062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7"/>
            <p:cNvSpPr/>
            <p:nvPr/>
          </p:nvSpPr>
          <p:spPr>
            <a:xfrm>
              <a:off x="898801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7"/>
            <p:cNvSpPr/>
            <p:nvPr/>
          </p:nvSpPr>
          <p:spPr>
            <a:xfrm>
              <a:off x="898062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7"/>
            <p:cNvSpPr/>
            <p:nvPr/>
          </p:nvSpPr>
          <p:spPr>
            <a:xfrm>
              <a:off x="898801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7"/>
            <p:cNvSpPr/>
            <p:nvPr/>
          </p:nvSpPr>
          <p:spPr>
            <a:xfrm>
              <a:off x="898801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7"/>
            <p:cNvSpPr/>
            <p:nvPr/>
          </p:nvSpPr>
          <p:spPr>
            <a:xfrm>
              <a:off x="898062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7"/>
            <p:cNvSpPr/>
            <p:nvPr/>
          </p:nvSpPr>
          <p:spPr>
            <a:xfrm>
              <a:off x="898062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7"/>
            <p:cNvSpPr/>
            <p:nvPr/>
          </p:nvSpPr>
          <p:spPr>
            <a:xfrm>
              <a:off x="898801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7"/>
            <p:cNvSpPr/>
            <p:nvPr/>
          </p:nvSpPr>
          <p:spPr>
            <a:xfrm>
              <a:off x="898062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7"/>
            <p:cNvSpPr/>
            <p:nvPr/>
          </p:nvSpPr>
          <p:spPr>
            <a:xfrm>
              <a:off x="898801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7"/>
            <p:cNvSpPr/>
            <p:nvPr/>
          </p:nvSpPr>
          <p:spPr>
            <a:xfrm>
              <a:off x="898801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7"/>
            <p:cNvSpPr/>
            <p:nvPr/>
          </p:nvSpPr>
          <p:spPr>
            <a:xfrm>
              <a:off x="898062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7"/>
            <p:cNvSpPr/>
            <p:nvPr/>
          </p:nvSpPr>
          <p:spPr>
            <a:xfrm>
              <a:off x="898062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7"/>
            <p:cNvSpPr/>
            <p:nvPr/>
          </p:nvSpPr>
          <p:spPr>
            <a:xfrm>
              <a:off x="898062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7"/>
            <p:cNvSpPr/>
            <p:nvPr/>
          </p:nvSpPr>
          <p:spPr>
            <a:xfrm>
              <a:off x="898801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7"/>
            <p:cNvSpPr/>
            <p:nvPr/>
          </p:nvSpPr>
          <p:spPr>
            <a:xfrm>
              <a:off x="898801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7"/>
            <p:cNvSpPr/>
            <p:nvPr/>
          </p:nvSpPr>
          <p:spPr>
            <a:xfrm>
              <a:off x="898801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7"/>
            <p:cNvSpPr/>
            <p:nvPr/>
          </p:nvSpPr>
          <p:spPr>
            <a:xfrm>
              <a:off x="898062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7"/>
            <p:cNvSpPr/>
            <p:nvPr/>
          </p:nvSpPr>
          <p:spPr>
            <a:xfrm>
              <a:off x="898801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7"/>
            <p:cNvSpPr/>
            <p:nvPr/>
          </p:nvSpPr>
          <p:spPr>
            <a:xfrm>
              <a:off x="898062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7"/>
            <p:cNvSpPr/>
            <p:nvPr/>
          </p:nvSpPr>
          <p:spPr>
            <a:xfrm>
              <a:off x="898801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7"/>
            <p:cNvSpPr/>
            <p:nvPr/>
          </p:nvSpPr>
          <p:spPr>
            <a:xfrm>
              <a:off x="898062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7"/>
            <p:cNvSpPr/>
            <p:nvPr/>
          </p:nvSpPr>
          <p:spPr>
            <a:xfrm>
              <a:off x="898801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7"/>
            <p:cNvSpPr/>
            <p:nvPr/>
          </p:nvSpPr>
          <p:spPr>
            <a:xfrm>
              <a:off x="4419911"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7"/>
            <p:cNvSpPr/>
            <p:nvPr/>
          </p:nvSpPr>
          <p:spPr>
            <a:xfrm>
              <a:off x="4419911"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7"/>
            <p:cNvSpPr/>
            <p:nvPr/>
          </p:nvSpPr>
          <p:spPr>
            <a:xfrm>
              <a:off x="4419911"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7"/>
            <p:cNvSpPr/>
            <p:nvPr/>
          </p:nvSpPr>
          <p:spPr>
            <a:xfrm>
              <a:off x="4419911"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7"/>
            <p:cNvSpPr/>
            <p:nvPr/>
          </p:nvSpPr>
          <p:spPr>
            <a:xfrm>
              <a:off x="4411684"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7"/>
            <p:cNvSpPr/>
            <p:nvPr/>
          </p:nvSpPr>
          <p:spPr>
            <a:xfrm>
              <a:off x="4411684"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7"/>
            <p:cNvSpPr/>
            <p:nvPr/>
          </p:nvSpPr>
          <p:spPr>
            <a:xfrm>
              <a:off x="4419911"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7"/>
            <p:cNvSpPr/>
            <p:nvPr/>
          </p:nvSpPr>
          <p:spPr>
            <a:xfrm>
              <a:off x="4411684"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7"/>
            <p:cNvSpPr/>
            <p:nvPr/>
          </p:nvSpPr>
          <p:spPr>
            <a:xfrm>
              <a:off x="4419911"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7"/>
            <p:cNvSpPr/>
            <p:nvPr/>
          </p:nvSpPr>
          <p:spPr>
            <a:xfrm>
              <a:off x="4411684"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7"/>
            <p:cNvSpPr/>
            <p:nvPr/>
          </p:nvSpPr>
          <p:spPr>
            <a:xfrm>
              <a:off x="4419911"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7"/>
            <p:cNvSpPr/>
            <p:nvPr/>
          </p:nvSpPr>
          <p:spPr>
            <a:xfrm>
              <a:off x="6838823"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7"/>
            <p:cNvSpPr/>
            <p:nvPr/>
          </p:nvSpPr>
          <p:spPr>
            <a:xfrm>
              <a:off x="6838823"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7"/>
            <p:cNvSpPr/>
            <p:nvPr/>
          </p:nvSpPr>
          <p:spPr>
            <a:xfrm>
              <a:off x="6838823"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7"/>
            <p:cNvSpPr/>
            <p:nvPr/>
          </p:nvSpPr>
          <p:spPr>
            <a:xfrm>
              <a:off x="683059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7"/>
            <p:cNvSpPr/>
            <p:nvPr/>
          </p:nvSpPr>
          <p:spPr>
            <a:xfrm>
              <a:off x="683059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7"/>
            <p:cNvSpPr/>
            <p:nvPr/>
          </p:nvSpPr>
          <p:spPr>
            <a:xfrm>
              <a:off x="6838823"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7"/>
            <p:cNvSpPr/>
            <p:nvPr/>
          </p:nvSpPr>
          <p:spPr>
            <a:xfrm>
              <a:off x="683059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7"/>
            <p:cNvSpPr/>
            <p:nvPr/>
          </p:nvSpPr>
          <p:spPr>
            <a:xfrm>
              <a:off x="6838823"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7"/>
            <p:cNvSpPr/>
            <p:nvPr/>
          </p:nvSpPr>
          <p:spPr>
            <a:xfrm>
              <a:off x="683059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7"/>
            <p:cNvSpPr/>
            <p:nvPr/>
          </p:nvSpPr>
          <p:spPr>
            <a:xfrm>
              <a:off x="4688917"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7"/>
            <p:cNvSpPr/>
            <p:nvPr/>
          </p:nvSpPr>
          <p:spPr>
            <a:xfrm>
              <a:off x="4688917"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7"/>
            <p:cNvSpPr/>
            <p:nvPr/>
          </p:nvSpPr>
          <p:spPr>
            <a:xfrm>
              <a:off x="4688917"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7"/>
            <p:cNvSpPr/>
            <p:nvPr/>
          </p:nvSpPr>
          <p:spPr>
            <a:xfrm>
              <a:off x="4680571"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7"/>
            <p:cNvSpPr/>
            <p:nvPr/>
          </p:nvSpPr>
          <p:spPr>
            <a:xfrm>
              <a:off x="4680571"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7"/>
            <p:cNvSpPr/>
            <p:nvPr/>
          </p:nvSpPr>
          <p:spPr>
            <a:xfrm>
              <a:off x="4688917"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7"/>
            <p:cNvSpPr/>
            <p:nvPr/>
          </p:nvSpPr>
          <p:spPr>
            <a:xfrm>
              <a:off x="4680571"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7"/>
            <p:cNvSpPr/>
            <p:nvPr/>
          </p:nvSpPr>
          <p:spPr>
            <a:xfrm>
              <a:off x="4688917"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7"/>
            <p:cNvSpPr/>
            <p:nvPr/>
          </p:nvSpPr>
          <p:spPr>
            <a:xfrm>
              <a:off x="4680571"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7"/>
            <p:cNvSpPr/>
            <p:nvPr/>
          </p:nvSpPr>
          <p:spPr>
            <a:xfrm>
              <a:off x="4680571"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7"/>
            <p:cNvSpPr/>
            <p:nvPr/>
          </p:nvSpPr>
          <p:spPr>
            <a:xfrm>
              <a:off x="4688917" y="144703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7"/>
            <p:cNvSpPr/>
            <p:nvPr/>
          </p:nvSpPr>
          <p:spPr>
            <a:xfrm>
              <a:off x="4688917" y="159117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7"/>
            <p:cNvSpPr/>
            <p:nvPr/>
          </p:nvSpPr>
          <p:spPr>
            <a:xfrm>
              <a:off x="5763393"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7"/>
            <p:cNvSpPr/>
            <p:nvPr/>
          </p:nvSpPr>
          <p:spPr>
            <a:xfrm>
              <a:off x="5763393"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17"/>
            <p:cNvSpPr/>
            <p:nvPr/>
          </p:nvSpPr>
          <p:spPr>
            <a:xfrm>
              <a:off x="5763393"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7"/>
            <p:cNvSpPr/>
            <p:nvPr/>
          </p:nvSpPr>
          <p:spPr>
            <a:xfrm>
              <a:off x="5755167"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7"/>
            <p:cNvSpPr/>
            <p:nvPr/>
          </p:nvSpPr>
          <p:spPr>
            <a:xfrm>
              <a:off x="5755167"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17"/>
            <p:cNvSpPr/>
            <p:nvPr/>
          </p:nvSpPr>
          <p:spPr>
            <a:xfrm>
              <a:off x="5763393"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7"/>
            <p:cNvSpPr/>
            <p:nvPr/>
          </p:nvSpPr>
          <p:spPr>
            <a:xfrm>
              <a:off x="73765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7"/>
            <p:cNvSpPr/>
            <p:nvPr/>
          </p:nvSpPr>
          <p:spPr>
            <a:xfrm>
              <a:off x="73765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7"/>
            <p:cNvSpPr/>
            <p:nvPr/>
          </p:nvSpPr>
          <p:spPr>
            <a:xfrm>
              <a:off x="73765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7"/>
            <p:cNvSpPr/>
            <p:nvPr/>
          </p:nvSpPr>
          <p:spPr>
            <a:xfrm>
              <a:off x="73683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7"/>
            <p:cNvSpPr/>
            <p:nvPr/>
          </p:nvSpPr>
          <p:spPr>
            <a:xfrm>
              <a:off x="73683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7"/>
            <p:cNvSpPr/>
            <p:nvPr/>
          </p:nvSpPr>
          <p:spPr>
            <a:xfrm>
              <a:off x="73765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17"/>
            <p:cNvSpPr/>
            <p:nvPr/>
          </p:nvSpPr>
          <p:spPr>
            <a:xfrm>
              <a:off x="73683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7"/>
            <p:cNvSpPr/>
            <p:nvPr/>
          </p:nvSpPr>
          <p:spPr>
            <a:xfrm>
              <a:off x="73765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7"/>
            <p:cNvSpPr/>
            <p:nvPr/>
          </p:nvSpPr>
          <p:spPr>
            <a:xfrm>
              <a:off x="73683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17"/>
            <p:cNvSpPr/>
            <p:nvPr/>
          </p:nvSpPr>
          <p:spPr>
            <a:xfrm>
              <a:off x="3075593"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7"/>
            <p:cNvSpPr/>
            <p:nvPr/>
          </p:nvSpPr>
          <p:spPr>
            <a:xfrm>
              <a:off x="3075593"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7"/>
            <p:cNvSpPr/>
            <p:nvPr/>
          </p:nvSpPr>
          <p:spPr>
            <a:xfrm>
              <a:off x="3075593"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7"/>
            <p:cNvSpPr/>
            <p:nvPr/>
          </p:nvSpPr>
          <p:spPr>
            <a:xfrm>
              <a:off x="361324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7"/>
            <p:cNvSpPr/>
            <p:nvPr/>
          </p:nvSpPr>
          <p:spPr>
            <a:xfrm>
              <a:off x="361324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17"/>
            <p:cNvSpPr/>
            <p:nvPr/>
          </p:nvSpPr>
          <p:spPr>
            <a:xfrm>
              <a:off x="361324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17"/>
            <p:cNvSpPr/>
            <p:nvPr/>
          </p:nvSpPr>
          <p:spPr>
            <a:xfrm>
              <a:off x="361324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7"/>
            <p:cNvSpPr/>
            <p:nvPr/>
          </p:nvSpPr>
          <p:spPr>
            <a:xfrm>
              <a:off x="36050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7"/>
            <p:cNvSpPr/>
            <p:nvPr/>
          </p:nvSpPr>
          <p:spPr>
            <a:xfrm>
              <a:off x="36050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7"/>
            <p:cNvSpPr/>
            <p:nvPr/>
          </p:nvSpPr>
          <p:spPr>
            <a:xfrm>
              <a:off x="415102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7"/>
            <p:cNvSpPr/>
            <p:nvPr/>
          </p:nvSpPr>
          <p:spPr>
            <a:xfrm>
              <a:off x="415102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7"/>
            <p:cNvSpPr/>
            <p:nvPr/>
          </p:nvSpPr>
          <p:spPr>
            <a:xfrm>
              <a:off x="415102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7"/>
            <p:cNvSpPr/>
            <p:nvPr/>
          </p:nvSpPr>
          <p:spPr>
            <a:xfrm>
              <a:off x="415102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7"/>
            <p:cNvSpPr/>
            <p:nvPr/>
          </p:nvSpPr>
          <p:spPr>
            <a:xfrm>
              <a:off x="4142797"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7"/>
            <p:cNvSpPr/>
            <p:nvPr/>
          </p:nvSpPr>
          <p:spPr>
            <a:xfrm>
              <a:off x="4142797"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7"/>
            <p:cNvSpPr/>
            <p:nvPr/>
          </p:nvSpPr>
          <p:spPr>
            <a:xfrm>
              <a:off x="415102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7"/>
            <p:cNvSpPr/>
            <p:nvPr/>
          </p:nvSpPr>
          <p:spPr>
            <a:xfrm>
              <a:off x="4142797"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7"/>
            <p:cNvSpPr/>
            <p:nvPr/>
          </p:nvSpPr>
          <p:spPr>
            <a:xfrm>
              <a:off x="415102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7"/>
            <p:cNvSpPr/>
            <p:nvPr/>
          </p:nvSpPr>
          <p:spPr>
            <a:xfrm>
              <a:off x="4142797"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7"/>
            <p:cNvSpPr/>
            <p:nvPr/>
          </p:nvSpPr>
          <p:spPr>
            <a:xfrm>
              <a:off x="5225738"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7"/>
            <p:cNvSpPr/>
            <p:nvPr/>
          </p:nvSpPr>
          <p:spPr>
            <a:xfrm>
              <a:off x="5225738"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7"/>
            <p:cNvSpPr/>
            <p:nvPr/>
          </p:nvSpPr>
          <p:spPr>
            <a:xfrm>
              <a:off x="5225738"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7"/>
            <p:cNvSpPr/>
            <p:nvPr/>
          </p:nvSpPr>
          <p:spPr>
            <a:xfrm>
              <a:off x="5225738"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7"/>
            <p:cNvSpPr/>
            <p:nvPr/>
          </p:nvSpPr>
          <p:spPr>
            <a:xfrm>
              <a:off x="5217392"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7"/>
            <p:cNvSpPr/>
            <p:nvPr/>
          </p:nvSpPr>
          <p:spPr>
            <a:xfrm>
              <a:off x="5217392"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7"/>
            <p:cNvSpPr/>
            <p:nvPr/>
          </p:nvSpPr>
          <p:spPr>
            <a:xfrm>
              <a:off x="5225738"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7"/>
            <p:cNvSpPr/>
            <p:nvPr/>
          </p:nvSpPr>
          <p:spPr>
            <a:xfrm>
              <a:off x="5217392"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7"/>
            <p:cNvSpPr/>
            <p:nvPr/>
          </p:nvSpPr>
          <p:spPr>
            <a:xfrm>
              <a:off x="5225738"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7"/>
            <p:cNvSpPr/>
            <p:nvPr/>
          </p:nvSpPr>
          <p:spPr>
            <a:xfrm>
              <a:off x="630104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7"/>
            <p:cNvSpPr/>
            <p:nvPr/>
          </p:nvSpPr>
          <p:spPr>
            <a:xfrm>
              <a:off x="630104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7"/>
            <p:cNvSpPr/>
            <p:nvPr/>
          </p:nvSpPr>
          <p:spPr>
            <a:xfrm>
              <a:off x="630104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7"/>
            <p:cNvSpPr/>
            <p:nvPr/>
          </p:nvSpPr>
          <p:spPr>
            <a:xfrm>
              <a:off x="630104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7"/>
            <p:cNvSpPr/>
            <p:nvPr/>
          </p:nvSpPr>
          <p:spPr>
            <a:xfrm>
              <a:off x="62928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7"/>
            <p:cNvSpPr/>
            <p:nvPr/>
          </p:nvSpPr>
          <p:spPr>
            <a:xfrm>
              <a:off x="62928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7"/>
            <p:cNvSpPr/>
            <p:nvPr/>
          </p:nvSpPr>
          <p:spPr>
            <a:xfrm>
              <a:off x="8182306"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7"/>
            <p:cNvSpPr/>
            <p:nvPr/>
          </p:nvSpPr>
          <p:spPr>
            <a:xfrm>
              <a:off x="8182306"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7"/>
            <p:cNvSpPr/>
            <p:nvPr/>
          </p:nvSpPr>
          <p:spPr>
            <a:xfrm>
              <a:off x="8182306"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7"/>
            <p:cNvSpPr/>
            <p:nvPr/>
          </p:nvSpPr>
          <p:spPr>
            <a:xfrm>
              <a:off x="8182306"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7"/>
            <p:cNvSpPr/>
            <p:nvPr/>
          </p:nvSpPr>
          <p:spPr>
            <a:xfrm>
              <a:off x="8174914"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7"/>
            <p:cNvSpPr/>
            <p:nvPr/>
          </p:nvSpPr>
          <p:spPr>
            <a:xfrm>
              <a:off x="8174914"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7"/>
            <p:cNvSpPr/>
            <p:nvPr/>
          </p:nvSpPr>
          <p:spPr>
            <a:xfrm>
              <a:off x="8182306"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7"/>
            <p:cNvSpPr/>
            <p:nvPr/>
          </p:nvSpPr>
          <p:spPr>
            <a:xfrm>
              <a:off x="8174914"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7"/>
            <p:cNvSpPr/>
            <p:nvPr/>
          </p:nvSpPr>
          <p:spPr>
            <a:xfrm>
              <a:off x="8182306"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7"/>
            <p:cNvSpPr/>
            <p:nvPr/>
          </p:nvSpPr>
          <p:spPr>
            <a:xfrm>
              <a:off x="8174914"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7"/>
            <p:cNvSpPr/>
            <p:nvPr/>
          </p:nvSpPr>
          <p:spPr>
            <a:xfrm>
              <a:off x="8182306"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7"/>
            <p:cNvSpPr/>
            <p:nvPr/>
          </p:nvSpPr>
          <p:spPr>
            <a:xfrm>
              <a:off x="8174914"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7"/>
            <p:cNvSpPr/>
            <p:nvPr/>
          </p:nvSpPr>
          <p:spPr>
            <a:xfrm>
              <a:off x="2538773"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7"/>
            <p:cNvSpPr/>
            <p:nvPr/>
          </p:nvSpPr>
          <p:spPr>
            <a:xfrm>
              <a:off x="2538773"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7"/>
            <p:cNvSpPr/>
            <p:nvPr/>
          </p:nvSpPr>
          <p:spPr>
            <a:xfrm>
              <a:off x="2538773"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4" name="Google Shape;5934;p17"/>
          <p:cNvSpPr txBox="1"/>
          <p:nvPr>
            <p:ph type="title"/>
          </p:nvPr>
        </p:nvSpPr>
        <p:spPr>
          <a:xfrm>
            <a:off x="3890475" y="2182650"/>
            <a:ext cx="4528200" cy="88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000"/>
              <a:buNone/>
              <a:defRPr sz="55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5935" name="Google Shape;5935;p17"/>
          <p:cNvSpPr txBox="1"/>
          <p:nvPr>
            <p:ph hasCustomPrompt="1" idx="2" type="title"/>
          </p:nvPr>
        </p:nvSpPr>
        <p:spPr>
          <a:xfrm>
            <a:off x="5339925" y="1171925"/>
            <a:ext cx="1629300" cy="926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5000"/>
              <a:buNone/>
              <a:defRPr sz="5500">
                <a:latin typeface="Rubik Black"/>
                <a:ea typeface="Rubik Black"/>
                <a:cs typeface="Rubik Black"/>
                <a:sym typeface="Rubik Black"/>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5936" name="Google Shape;5936;p17"/>
          <p:cNvSpPr txBox="1"/>
          <p:nvPr>
            <p:ph idx="1" type="subTitle"/>
          </p:nvPr>
        </p:nvSpPr>
        <p:spPr>
          <a:xfrm>
            <a:off x="4634925" y="3188215"/>
            <a:ext cx="3039300" cy="69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700"/>
            </a:lvl1pPr>
            <a:lvl2pPr lvl="1" rtl="0" algn="ctr">
              <a:lnSpc>
                <a:spcPct val="100000"/>
              </a:lnSpc>
              <a:spcBef>
                <a:spcPts val="0"/>
              </a:spcBef>
              <a:spcAft>
                <a:spcPts val="0"/>
              </a:spcAft>
              <a:buNone/>
              <a:defRPr sz="1700"/>
            </a:lvl2pPr>
            <a:lvl3pPr lvl="2" rtl="0" algn="ctr">
              <a:lnSpc>
                <a:spcPct val="100000"/>
              </a:lnSpc>
              <a:spcBef>
                <a:spcPts val="0"/>
              </a:spcBef>
              <a:spcAft>
                <a:spcPts val="0"/>
              </a:spcAft>
              <a:buNone/>
              <a:defRPr sz="1700"/>
            </a:lvl3pPr>
            <a:lvl4pPr lvl="3" rtl="0" algn="ctr">
              <a:lnSpc>
                <a:spcPct val="100000"/>
              </a:lnSpc>
              <a:spcBef>
                <a:spcPts val="0"/>
              </a:spcBef>
              <a:spcAft>
                <a:spcPts val="0"/>
              </a:spcAft>
              <a:buNone/>
              <a:defRPr sz="1700"/>
            </a:lvl4pPr>
            <a:lvl5pPr lvl="4" rtl="0" algn="ctr">
              <a:lnSpc>
                <a:spcPct val="100000"/>
              </a:lnSpc>
              <a:spcBef>
                <a:spcPts val="0"/>
              </a:spcBef>
              <a:spcAft>
                <a:spcPts val="0"/>
              </a:spcAft>
              <a:buNone/>
              <a:defRPr sz="1700"/>
            </a:lvl5pPr>
            <a:lvl6pPr lvl="5" rtl="0" algn="ctr">
              <a:lnSpc>
                <a:spcPct val="100000"/>
              </a:lnSpc>
              <a:spcBef>
                <a:spcPts val="0"/>
              </a:spcBef>
              <a:spcAft>
                <a:spcPts val="0"/>
              </a:spcAft>
              <a:buNone/>
              <a:defRPr sz="1700"/>
            </a:lvl6pPr>
            <a:lvl7pPr lvl="6" rtl="0" algn="ctr">
              <a:lnSpc>
                <a:spcPct val="100000"/>
              </a:lnSpc>
              <a:spcBef>
                <a:spcPts val="0"/>
              </a:spcBef>
              <a:spcAft>
                <a:spcPts val="0"/>
              </a:spcAft>
              <a:buNone/>
              <a:defRPr sz="1700"/>
            </a:lvl7pPr>
            <a:lvl8pPr lvl="7" rtl="0" algn="ctr">
              <a:lnSpc>
                <a:spcPct val="100000"/>
              </a:lnSpc>
              <a:spcBef>
                <a:spcPts val="0"/>
              </a:spcBef>
              <a:spcAft>
                <a:spcPts val="0"/>
              </a:spcAft>
              <a:buNone/>
              <a:defRPr sz="1700"/>
            </a:lvl8pPr>
            <a:lvl9pPr lvl="8" rtl="0" algn="ctr">
              <a:lnSpc>
                <a:spcPct val="100000"/>
              </a:lnSpc>
              <a:spcBef>
                <a:spcPts val="0"/>
              </a:spcBef>
              <a:spcAft>
                <a:spcPts val="0"/>
              </a:spcAft>
              <a:buNone/>
              <a:defRPr sz="17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22_1_1_1_1_1_1">
    <p:spTree>
      <p:nvGrpSpPr>
        <p:cNvPr id="5937" name="Shape 5937"/>
        <p:cNvGrpSpPr/>
        <p:nvPr/>
      </p:nvGrpSpPr>
      <p:grpSpPr>
        <a:xfrm>
          <a:off x="0" y="0"/>
          <a:ext cx="0" cy="0"/>
          <a:chOff x="0" y="0"/>
          <a:chExt cx="0" cy="0"/>
        </a:xfrm>
      </p:grpSpPr>
      <p:grpSp>
        <p:nvGrpSpPr>
          <p:cNvPr id="5938" name="Google Shape;5938;p18"/>
          <p:cNvGrpSpPr/>
          <p:nvPr/>
        </p:nvGrpSpPr>
        <p:grpSpPr>
          <a:xfrm>
            <a:off x="189" y="52"/>
            <a:ext cx="9144013" cy="5143533"/>
            <a:chOff x="4088025" y="1324225"/>
            <a:chExt cx="1348575" cy="1101800"/>
          </a:xfrm>
        </p:grpSpPr>
        <p:sp>
          <p:nvSpPr>
            <p:cNvPr id="5939" name="Google Shape;5939;p18"/>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18"/>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18"/>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18"/>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18"/>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18"/>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18"/>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18"/>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8"/>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8"/>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18"/>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8"/>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8"/>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18"/>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18"/>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8"/>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8"/>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8"/>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8"/>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8"/>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18"/>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8"/>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18"/>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8"/>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8"/>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8"/>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18"/>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8"/>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18"/>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18"/>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8"/>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18"/>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18"/>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8"/>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18"/>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18"/>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8"/>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18"/>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18"/>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8"/>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18"/>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18"/>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18"/>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18"/>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18"/>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18"/>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8"/>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18"/>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18"/>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18"/>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18"/>
          <p:cNvGrpSpPr/>
          <p:nvPr/>
        </p:nvGrpSpPr>
        <p:grpSpPr>
          <a:xfrm>
            <a:off x="34718" y="206"/>
            <a:ext cx="9074564" cy="5143474"/>
            <a:chOff x="34718" y="206"/>
            <a:chExt cx="9074564" cy="5143474"/>
          </a:xfrm>
        </p:grpSpPr>
        <p:grpSp>
          <p:nvGrpSpPr>
            <p:cNvPr id="5990" name="Google Shape;5990;p18"/>
            <p:cNvGrpSpPr/>
            <p:nvPr/>
          </p:nvGrpSpPr>
          <p:grpSpPr>
            <a:xfrm>
              <a:off x="565521" y="206"/>
              <a:ext cx="53295" cy="5143474"/>
              <a:chOff x="578867" y="206"/>
              <a:chExt cx="53295" cy="5143474"/>
            </a:xfrm>
          </p:grpSpPr>
          <p:sp>
            <p:nvSpPr>
              <p:cNvPr id="5991" name="Google Shape;5991;p18"/>
              <p:cNvSpPr/>
              <p:nvPr/>
            </p:nvSpPr>
            <p:spPr>
              <a:xfrm>
                <a:off x="587093"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18"/>
              <p:cNvSpPr/>
              <p:nvPr/>
            </p:nvSpPr>
            <p:spPr>
              <a:xfrm>
                <a:off x="587093"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18"/>
              <p:cNvSpPr/>
              <p:nvPr/>
            </p:nvSpPr>
            <p:spPr>
              <a:xfrm>
                <a:off x="587093"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18"/>
              <p:cNvSpPr/>
              <p:nvPr/>
            </p:nvSpPr>
            <p:spPr>
              <a:xfrm>
                <a:off x="578867"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8"/>
              <p:cNvSpPr/>
              <p:nvPr/>
            </p:nvSpPr>
            <p:spPr>
              <a:xfrm>
                <a:off x="578867"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18"/>
              <p:cNvSpPr/>
              <p:nvPr/>
            </p:nvSpPr>
            <p:spPr>
              <a:xfrm>
                <a:off x="587093"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18"/>
              <p:cNvSpPr/>
              <p:nvPr/>
            </p:nvSpPr>
            <p:spPr>
              <a:xfrm>
                <a:off x="578867"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18"/>
              <p:cNvSpPr/>
              <p:nvPr/>
            </p:nvSpPr>
            <p:spPr>
              <a:xfrm>
                <a:off x="587093"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8"/>
              <p:cNvSpPr/>
              <p:nvPr/>
            </p:nvSpPr>
            <p:spPr>
              <a:xfrm>
                <a:off x="578867"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8"/>
              <p:cNvSpPr/>
              <p:nvPr/>
            </p:nvSpPr>
            <p:spPr>
              <a:xfrm>
                <a:off x="578867"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8"/>
              <p:cNvSpPr/>
              <p:nvPr/>
            </p:nvSpPr>
            <p:spPr>
              <a:xfrm>
                <a:off x="587093"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18"/>
              <p:cNvSpPr/>
              <p:nvPr/>
            </p:nvSpPr>
            <p:spPr>
              <a:xfrm>
                <a:off x="587093"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18"/>
              <p:cNvSpPr/>
              <p:nvPr/>
            </p:nvSpPr>
            <p:spPr>
              <a:xfrm>
                <a:off x="587093"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8"/>
              <p:cNvSpPr/>
              <p:nvPr/>
            </p:nvSpPr>
            <p:spPr>
              <a:xfrm>
                <a:off x="578867"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8"/>
              <p:cNvSpPr/>
              <p:nvPr/>
            </p:nvSpPr>
            <p:spPr>
              <a:xfrm>
                <a:off x="587093"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18"/>
              <p:cNvSpPr/>
              <p:nvPr/>
            </p:nvSpPr>
            <p:spPr>
              <a:xfrm>
                <a:off x="587093"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18"/>
              <p:cNvSpPr/>
              <p:nvPr/>
            </p:nvSpPr>
            <p:spPr>
              <a:xfrm>
                <a:off x="578867"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18"/>
              <p:cNvSpPr/>
              <p:nvPr/>
            </p:nvSpPr>
            <p:spPr>
              <a:xfrm>
                <a:off x="587093"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18"/>
              <p:cNvSpPr/>
              <p:nvPr/>
            </p:nvSpPr>
            <p:spPr>
              <a:xfrm>
                <a:off x="578867"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8"/>
              <p:cNvSpPr/>
              <p:nvPr/>
            </p:nvSpPr>
            <p:spPr>
              <a:xfrm>
                <a:off x="587093"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8"/>
              <p:cNvSpPr/>
              <p:nvPr/>
            </p:nvSpPr>
            <p:spPr>
              <a:xfrm>
                <a:off x="578867"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18"/>
              <p:cNvSpPr/>
              <p:nvPr/>
            </p:nvSpPr>
            <p:spPr>
              <a:xfrm>
                <a:off x="587093"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18"/>
              <p:cNvSpPr/>
              <p:nvPr/>
            </p:nvSpPr>
            <p:spPr>
              <a:xfrm>
                <a:off x="578867"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8"/>
              <p:cNvSpPr/>
              <p:nvPr/>
            </p:nvSpPr>
            <p:spPr>
              <a:xfrm>
                <a:off x="578867"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18"/>
              <p:cNvSpPr/>
              <p:nvPr/>
            </p:nvSpPr>
            <p:spPr>
              <a:xfrm>
                <a:off x="587093"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18"/>
              <p:cNvSpPr/>
              <p:nvPr/>
            </p:nvSpPr>
            <p:spPr>
              <a:xfrm>
                <a:off x="578867"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18"/>
              <p:cNvSpPr/>
              <p:nvPr/>
            </p:nvSpPr>
            <p:spPr>
              <a:xfrm>
                <a:off x="578867"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18"/>
              <p:cNvSpPr/>
              <p:nvPr/>
            </p:nvSpPr>
            <p:spPr>
              <a:xfrm>
                <a:off x="578867"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8"/>
              <p:cNvSpPr/>
              <p:nvPr/>
            </p:nvSpPr>
            <p:spPr>
              <a:xfrm>
                <a:off x="587093"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8"/>
              <p:cNvSpPr/>
              <p:nvPr/>
            </p:nvSpPr>
            <p:spPr>
              <a:xfrm>
                <a:off x="587093"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18"/>
              <p:cNvSpPr/>
              <p:nvPr/>
            </p:nvSpPr>
            <p:spPr>
              <a:xfrm>
                <a:off x="587093"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8"/>
              <p:cNvSpPr/>
              <p:nvPr/>
            </p:nvSpPr>
            <p:spPr>
              <a:xfrm>
                <a:off x="578867"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8"/>
              <p:cNvSpPr/>
              <p:nvPr/>
            </p:nvSpPr>
            <p:spPr>
              <a:xfrm>
                <a:off x="587093"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18"/>
              <p:cNvSpPr/>
              <p:nvPr/>
            </p:nvSpPr>
            <p:spPr>
              <a:xfrm>
                <a:off x="578867"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18"/>
              <p:cNvSpPr/>
              <p:nvPr/>
            </p:nvSpPr>
            <p:spPr>
              <a:xfrm>
                <a:off x="587093"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8"/>
              <p:cNvSpPr/>
              <p:nvPr/>
            </p:nvSpPr>
            <p:spPr>
              <a:xfrm>
                <a:off x="578867"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7" name="Google Shape;6027;p18"/>
            <p:cNvSpPr/>
            <p:nvPr/>
          </p:nvSpPr>
          <p:spPr>
            <a:xfrm>
              <a:off x="110467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8"/>
            <p:cNvSpPr/>
            <p:nvPr/>
          </p:nvSpPr>
          <p:spPr>
            <a:xfrm>
              <a:off x="110467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8"/>
            <p:cNvSpPr/>
            <p:nvPr/>
          </p:nvSpPr>
          <p:spPr>
            <a:xfrm>
              <a:off x="1104670"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18"/>
            <p:cNvSpPr/>
            <p:nvPr/>
          </p:nvSpPr>
          <p:spPr>
            <a:xfrm>
              <a:off x="109632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18"/>
            <p:cNvSpPr/>
            <p:nvPr/>
          </p:nvSpPr>
          <p:spPr>
            <a:xfrm>
              <a:off x="109632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8"/>
            <p:cNvSpPr/>
            <p:nvPr/>
          </p:nvSpPr>
          <p:spPr>
            <a:xfrm>
              <a:off x="1104670"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8"/>
            <p:cNvSpPr/>
            <p:nvPr/>
          </p:nvSpPr>
          <p:spPr>
            <a:xfrm>
              <a:off x="109632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18"/>
            <p:cNvSpPr/>
            <p:nvPr/>
          </p:nvSpPr>
          <p:spPr>
            <a:xfrm>
              <a:off x="1104670"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18"/>
            <p:cNvSpPr/>
            <p:nvPr/>
          </p:nvSpPr>
          <p:spPr>
            <a:xfrm>
              <a:off x="1096324"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18"/>
            <p:cNvSpPr/>
            <p:nvPr/>
          </p:nvSpPr>
          <p:spPr>
            <a:xfrm>
              <a:off x="1096324"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18"/>
            <p:cNvSpPr/>
            <p:nvPr/>
          </p:nvSpPr>
          <p:spPr>
            <a:xfrm>
              <a:off x="1104670"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18"/>
            <p:cNvSpPr/>
            <p:nvPr/>
          </p:nvSpPr>
          <p:spPr>
            <a:xfrm>
              <a:off x="1370012"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18"/>
            <p:cNvSpPr/>
            <p:nvPr/>
          </p:nvSpPr>
          <p:spPr>
            <a:xfrm>
              <a:off x="1370012"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18"/>
            <p:cNvSpPr/>
            <p:nvPr/>
          </p:nvSpPr>
          <p:spPr>
            <a:xfrm>
              <a:off x="1370012"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18"/>
            <p:cNvSpPr/>
            <p:nvPr/>
          </p:nvSpPr>
          <p:spPr>
            <a:xfrm>
              <a:off x="1361785"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18"/>
            <p:cNvSpPr/>
            <p:nvPr/>
          </p:nvSpPr>
          <p:spPr>
            <a:xfrm>
              <a:off x="1361785" y="57702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18"/>
            <p:cNvSpPr/>
            <p:nvPr/>
          </p:nvSpPr>
          <p:spPr>
            <a:xfrm>
              <a:off x="1370012"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18"/>
            <p:cNvSpPr/>
            <p:nvPr/>
          </p:nvSpPr>
          <p:spPr>
            <a:xfrm>
              <a:off x="1361785" y="866394"/>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8"/>
            <p:cNvSpPr/>
            <p:nvPr/>
          </p:nvSpPr>
          <p:spPr>
            <a:xfrm>
              <a:off x="1370012"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18"/>
            <p:cNvSpPr/>
            <p:nvPr/>
          </p:nvSpPr>
          <p:spPr>
            <a:xfrm>
              <a:off x="1361785" y="115575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18"/>
            <p:cNvSpPr/>
            <p:nvPr/>
          </p:nvSpPr>
          <p:spPr>
            <a:xfrm>
              <a:off x="1361785" y="1300979"/>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8"/>
            <p:cNvSpPr/>
            <p:nvPr/>
          </p:nvSpPr>
          <p:spPr>
            <a:xfrm>
              <a:off x="853412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18"/>
            <p:cNvSpPr/>
            <p:nvPr/>
          </p:nvSpPr>
          <p:spPr>
            <a:xfrm>
              <a:off x="853412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18"/>
            <p:cNvSpPr/>
            <p:nvPr/>
          </p:nvSpPr>
          <p:spPr>
            <a:xfrm>
              <a:off x="8534126"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18"/>
            <p:cNvSpPr/>
            <p:nvPr/>
          </p:nvSpPr>
          <p:spPr>
            <a:xfrm>
              <a:off x="8525900"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18"/>
            <p:cNvSpPr/>
            <p:nvPr/>
          </p:nvSpPr>
          <p:spPr>
            <a:xfrm>
              <a:off x="1635354"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8"/>
            <p:cNvSpPr/>
            <p:nvPr/>
          </p:nvSpPr>
          <p:spPr>
            <a:xfrm>
              <a:off x="1635354"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8"/>
            <p:cNvSpPr/>
            <p:nvPr/>
          </p:nvSpPr>
          <p:spPr>
            <a:xfrm>
              <a:off x="1635354"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18"/>
            <p:cNvSpPr/>
            <p:nvPr/>
          </p:nvSpPr>
          <p:spPr>
            <a:xfrm>
              <a:off x="162712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18"/>
            <p:cNvSpPr/>
            <p:nvPr/>
          </p:nvSpPr>
          <p:spPr>
            <a:xfrm>
              <a:off x="162712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8"/>
            <p:cNvSpPr/>
            <p:nvPr/>
          </p:nvSpPr>
          <p:spPr>
            <a:xfrm>
              <a:off x="1635354" y="72308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8"/>
            <p:cNvSpPr/>
            <p:nvPr/>
          </p:nvSpPr>
          <p:spPr>
            <a:xfrm>
              <a:off x="162712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8"/>
            <p:cNvSpPr/>
            <p:nvPr/>
          </p:nvSpPr>
          <p:spPr>
            <a:xfrm>
              <a:off x="1635354" y="101244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18"/>
            <p:cNvSpPr/>
            <p:nvPr/>
          </p:nvSpPr>
          <p:spPr>
            <a:xfrm>
              <a:off x="162712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18"/>
            <p:cNvSpPr/>
            <p:nvPr/>
          </p:nvSpPr>
          <p:spPr>
            <a:xfrm>
              <a:off x="6677090"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8"/>
            <p:cNvSpPr/>
            <p:nvPr/>
          </p:nvSpPr>
          <p:spPr>
            <a:xfrm>
              <a:off x="6677090"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18"/>
            <p:cNvSpPr/>
            <p:nvPr/>
          </p:nvSpPr>
          <p:spPr>
            <a:xfrm>
              <a:off x="6677090"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8"/>
            <p:cNvSpPr/>
            <p:nvPr/>
          </p:nvSpPr>
          <p:spPr>
            <a:xfrm>
              <a:off x="666874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18"/>
            <p:cNvSpPr/>
            <p:nvPr/>
          </p:nvSpPr>
          <p:spPr>
            <a:xfrm>
              <a:off x="666874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18"/>
            <p:cNvSpPr/>
            <p:nvPr/>
          </p:nvSpPr>
          <p:spPr>
            <a:xfrm>
              <a:off x="7738816"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18"/>
            <p:cNvSpPr/>
            <p:nvPr/>
          </p:nvSpPr>
          <p:spPr>
            <a:xfrm>
              <a:off x="7738816"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18"/>
            <p:cNvSpPr/>
            <p:nvPr/>
          </p:nvSpPr>
          <p:spPr>
            <a:xfrm>
              <a:off x="879958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18"/>
            <p:cNvSpPr/>
            <p:nvPr/>
          </p:nvSpPr>
          <p:spPr>
            <a:xfrm>
              <a:off x="879958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18"/>
            <p:cNvSpPr/>
            <p:nvPr/>
          </p:nvSpPr>
          <p:spPr>
            <a:xfrm>
              <a:off x="879958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18"/>
            <p:cNvSpPr/>
            <p:nvPr/>
          </p:nvSpPr>
          <p:spPr>
            <a:xfrm>
              <a:off x="879136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8"/>
            <p:cNvSpPr/>
            <p:nvPr/>
          </p:nvSpPr>
          <p:spPr>
            <a:xfrm>
              <a:off x="879136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3" name="Google Shape;6073;p18"/>
            <p:cNvGrpSpPr/>
            <p:nvPr/>
          </p:nvGrpSpPr>
          <p:grpSpPr>
            <a:xfrm>
              <a:off x="34718" y="206"/>
              <a:ext cx="53295" cy="4852321"/>
              <a:chOff x="62135" y="206"/>
              <a:chExt cx="53295" cy="4852321"/>
            </a:xfrm>
          </p:grpSpPr>
          <p:sp>
            <p:nvSpPr>
              <p:cNvPr id="6074" name="Google Shape;6074;p18"/>
              <p:cNvSpPr/>
              <p:nvPr/>
            </p:nvSpPr>
            <p:spPr>
              <a:xfrm>
                <a:off x="70362"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8"/>
              <p:cNvSpPr/>
              <p:nvPr/>
            </p:nvSpPr>
            <p:spPr>
              <a:xfrm>
                <a:off x="70362"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8"/>
              <p:cNvSpPr/>
              <p:nvPr/>
            </p:nvSpPr>
            <p:spPr>
              <a:xfrm>
                <a:off x="70362"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18"/>
              <p:cNvSpPr/>
              <p:nvPr/>
            </p:nvSpPr>
            <p:spPr>
              <a:xfrm>
                <a:off x="70362"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18"/>
              <p:cNvSpPr/>
              <p:nvPr/>
            </p:nvSpPr>
            <p:spPr>
              <a:xfrm>
                <a:off x="62135"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8"/>
              <p:cNvSpPr/>
              <p:nvPr/>
            </p:nvSpPr>
            <p:spPr>
              <a:xfrm>
                <a:off x="62135"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8"/>
              <p:cNvSpPr/>
              <p:nvPr/>
            </p:nvSpPr>
            <p:spPr>
              <a:xfrm>
                <a:off x="70362"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18"/>
              <p:cNvSpPr/>
              <p:nvPr/>
            </p:nvSpPr>
            <p:spPr>
              <a:xfrm>
                <a:off x="62135"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18"/>
              <p:cNvSpPr/>
              <p:nvPr/>
            </p:nvSpPr>
            <p:spPr>
              <a:xfrm>
                <a:off x="70362"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18"/>
              <p:cNvSpPr/>
              <p:nvPr/>
            </p:nvSpPr>
            <p:spPr>
              <a:xfrm>
                <a:off x="62135"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18"/>
              <p:cNvSpPr/>
              <p:nvPr/>
            </p:nvSpPr>
            <p:spPr>
              <a:xfrm>
                <a:off x="70362"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18"/>
              <p:cNvSpPr/>
              <p:nvPr/>
            </p:nvSpPr>
            <p:spPr>
              <a:xfrm>
                <a:off x="62135"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18"/>
              <p:cNvSpPr/>
              <p:nvPr/>
            </p:nvSpPr>
            <p:spPr>
              <a:xfrm>
                <a:off x="70362"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8"/>
              <p:cNvSpPr/>
              <p:nvPr/>
            </p:nvSpPr>
            <p:spPr>
              <a:xfrm>
                <a:off x="62135"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8"/>
              <p:cNvSpPr/>
              <p:nvPr/>
            </p:nvSpPr>
            <p:spPr>
              <a:xfrm>
                <a:off x="70362"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8"/>
              <p:cNvSpPr/>
              <p:nvPr/>
            </p:nvSpPr>
            <p:spPr>
              <a:xfrm>
                <a:off x="70362"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18"/>
              <p:cNvSpPr/>
              <p:nvPr/>
            </p:nvSpPr>
            <p:spPr>
              <a:xfrm>
                <a:off x="62135"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18"/>
              <p:cNvSpPr/>
              <p:nvPr/>
            </p:nvSpPr>
            <p:spPr>
              <a:xfrm>
                <a:off x="62135"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18"/>
              <p:cNvSpPr/>
              <p:nvPr/>
            </p:nvSpPr>
            <p:spPr>
              <a:xfrm>
                <a:off x="70362"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18"/>
              <p:cNvSpPr/>
              <p:nvPr/>
            </p:nvSpPr>
            <p:spPr>
              <a:xfrm>
                <a:off x="62135"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18"/>
              <p:cNvSpPr/>
              <p:nvPr/>
            </p:nvSpPr>
            <p:spPr>
              <a:xfrm>
                <a:off x="70362"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18"/>
              <p:cNvSpPr/>
              <p:nvPr/>
            </p:nvSpPr>
            <p:spPr>
              <a:xfrm>
                <a:off x="70362"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18"/>
              <p:cNvSpPr/>
              <p:nvPr/>
            </p:nvSpPr>
            <p:spPr>
              <a:xfrm>
                <a:off x="62135"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8"/>
              <p:cNvSpPr/>
              <p:nvPr/>
            </p:nvSpPr>
            <p:spPr>
              <a:xfrm>
                <a:off x="62135"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18"/>
              <p:cNvSpPr/>
              <p:nvPr/>
            </p:nvSpPr>
            <p:spPr>
              <a:xfrm>
                <a:off x="62135"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8"/>
              <p:cNvSpPr/>
              <p:nvPr/>
            </p:nvSpPr>
            <p:spPr>
              <a:xfrm>
                <a:off x="70362"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8"/>
              <p:cNvSpPr/>
              <p:nvPr/>
            </p:nvSpPr>
            <p:spPr>
              <a:xfrm>
                <a:off x="70362"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8"/>
              <p:cNvSpPr/>
              <p:nvPr/>
            </p:nvSpPr>
            <p:spPr>
              <a:xfrm>
                <a:off x="70362"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8"/>
              <p:cNvSpPr/>
              <p:nvPr/>
            </p:nvSpPr>
            <p:spPr>
              <a:xfrm>
                <a:off x="62135"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18"/>
              <p:cNvSpPr/>
              <p:nvPr/>
            </p:nvSpPr>
            <p:spPr>
              <a:xfrm>
                <a:off x="70362"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18"/>
              <p:cNvSpPr/>
              <p:nvPr/>
            </p:nvSpPr>
            <p:spPr>
              <a:xfrm>
                <a:off x="62135"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18"/>
              <p:cNvSpPr/>
              <p:nvPr/>
            </p:nvSpPr>
            <p:spPr>
              <a:xfrm>
                <a:off x="70362"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8"/>
              <p:cNvSpPr/>
              <p:nvPr/>
            </p:nvSpPr>
            <p:spPr>
              <a:xfrm>
                <a:off x="62135"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18"/>
              <p:cNvSpPr/>
              <p:nvPr/>
            </p:nvSpPr>
            <p:spPr>
              <a:xfrm>
                <a:off x="70362"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18"/>
            <p:cNvGrpSpPr/>
            <p:nvPr/>
          </p:nvGrpSpPr>
          <p:grpSpPr>
            <a:xfrm>
              <a:off x="300060" y="206"/>
              <a:ext cx="53414" cy="4852321"/>
              <a:chOff x="418506" y="206"/>
              <a:chExt cx="53414" cy="4852321"/>
            </a:xfrm>
          </p:grpSpPr>
          <p:sp>
            <p:nvSpPr>
              <p:cNvPr id="6109" name="Google Shape;6109;p18"/>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8"/>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8"/>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18"/>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18"/>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18"/>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18"/>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18"/>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18"/>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18"/>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18"/>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18"/>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18"/>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18"/>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8"/>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8"/>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18"/>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18"/>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18"/>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18"/>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8"/>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8"/>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8"/>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8"/>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8"/>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8"/>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8"/>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8"/>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8"/>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8"/>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8"/>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8"/>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8"/>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8"/>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3" name="Google Shape;6143;p18"/>
            <p:cNvSpPr/>
            <p:nvPr/>
          </p:nvSpPr>
          <p:spPr>
            <a:xfrm>
              <a:off x="190081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8"/>
            <p:cNvSpPr/>
            <p:nvPr/>
          </p:nvSpPr>
          <p:spPr>
            <a:xfrm>
              <a:off x="190081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8"/>
            <p:cNvSpPr/>
            <p:nvPr/>
          </p:nvSpPr>
          <p:spPr>
            <a:xfrm>
              <a:off x="190081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8"/>
            <p:cNvSpPr/>
            <p:nvPr/>
          </p:nvSpPr>
          <p:spPr>
            <a:xfrm>
              <a:off x="190081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8"/>
            <p:cNvSpPr/>
            <p:nvPr/>
          </p:nvSpPr>
          <p:spPr>
            <a:xfrm>
              <a:off x="189258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8"/>
            <p:cNvSpPr/>
            <p:nvPr/>
          </p:nvSpPr>
          <p:spPr>
            <a:xfrm>
              <a:off x="189258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8"/>
            <p:cNvSpPr/>
            <p:nvPr/>
          </p:nvSpPr>
          <p:spPr>
            <a:xfrm>
              <a:off x="1900815"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8"/>
            <p:cNvSpPr/>
            <p:nvPr/>
          </p:nvSpPr>
          <p:spPr>
            <a:xfrm>
              <a:off x="2166277"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8"/>
            <p:cNvSpPr/>
            <p:nvPr/>
          </p:nvSpPr>
          <p:spPr>
            <a:xfrm>
              <a:off x="2166277"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8"/>
            <p:cNvSpPr/>
            <p:nvPr/>
          </p:nvSpPr>
          <p:spPr>
            <a:xfrm>
              <a:off x="2166277"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8"/>
            <p:cNvSpPr/>
            <p:nvPr/>
          </p:nvSpPr>
          <p:spPr>
            <a:xfrm>
              <a:off x="2166277"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8"/>
            <p:cNvSpPr/>
            <p:nvPr/>
          </p:nvSpPr>
          <p:spPr>
            <a:xfrm>
              <a:off x="2158050"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8"/>
            <p:cNvSpPr/>
            <p:nvPr/>
          </p:nvSpPr>
          <p:spPr>
            <a:xfrm>
              <a:off x="2158050"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8"/>
            <p:cNvSpPr/>
            <p:nvPr/>
          </p:nvSpPr>
          <p:spPr>
            <a:xfrm>
              <a:off x="2166277"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8"/>
            <p:cNvSpPr/>
            <p:nvPr/>
          </p:nvSpPr>
          <p:spPr>
            <a:xfrm>
              <a:off x="243185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8"/>
            <p:cNvSpPr/>
            <p:nvPr/>
          </p:nvSpPr>
          <p:spPr>
            <a:xfrm>
              <a:off x="243185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8"/>
            <p:cNvSpPr/>
            <p:nvPr/>
          </p:nvSpPr>
          <p:spPr>
            <a:xfrm>
              <a:off x="2431857"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8"/>
            <p:cNvSpPr/>
            <p:nvPr/>
          </p:nvSpPr>
          <p:spPr>
            <a:xfrm>
              <a:off x="2431857"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8"/>
            <p:cNvSpPr/>
            <p:nvPr/>
          </p:nvSpPr>
          <p:spPr>
            <a:xfrm>
              <a:off x="2423511"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8"/>
            <p:cNvSpPr/>
            <p:nvPr/>
          </p:nvSpPr>
          <p:spPr>
            <a:xfrm>
              <a:off x="2423511"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8"/>
            <p:cNvSpPr/>
            <p:nvPr/>
          </p:nvSpPr>
          <p:spPr>
            <a:xfrm>
              <a:off x="2431857"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8"/>
            <p:cNvSpPr/>
            <p:nvPr/>
          </p:nvSpPr>
          <p:spPr>
            <a:xfrm>
              <a:off x="4023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8"/>
            <p:cNvSpPr/>
            <p:nvPr/>
          </p:nvSpPr>
          <p:spPr>
            <a:xfrm>
              <a:off x="4023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8"/>
            <p:cNvSpPr/>
            <p:nvPr/>
          </p:nvSpPr>
          <p:spPr>
            <a:xfrm>
              <a:off x="4023432"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8"/>
            <p:cNvSpPr/>
            <p:nvPr/>
          </p:nvSpPr>
          <p:spPr>
            <a:xfrm>
              <a:off x="4023432"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8"/>
            <p:cNvSpPr/>
            <p:nvPr/>
          </p:nvSpPr>
          <p:spPr>
            <a:xfrm>
              <a:off x="4015205"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8"/>
            <p:cNvSpPr/>
            <p:nvPr/>
          </p:nvSpPr>
          <p:spPr>
            <a:xfrm>
              <a:off x="4015205"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8"/>
            <p:cNvSpPr/>
            <p:nvPr/>
          </p:nvSpPr>
          <p:spPr>
            <a:xfrm>
              <a:off x="4023432"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18"/>
            <p:cNvSpPr/>
            <p:nvPr/>
          </p:nvSpPr>
          <p:spPr>
            <a:xfrm>
              <a:off x="508444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8"/>
            <p:cNvSpPr/>
            <p:nvPr/>
          </p:nvSpPr>
          <p:spPr>
            <a:xfrm>
              <a:off x="508444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18"/>
            <p:cNvSpPr/>
            <p:nvPr/>
          </p:nvSpPr>
          <p:spPr>
            <a:xfrm>
              <a:off x="508444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8"/>
            <p:cNvSpPr/>
            <p:nvPr/>
          </p:nvSpPr>
          <p:spPr>
            <a:xfrm>
              <a:off x="5084442"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8"/>
            <p:cNvSpPr/>
            <p:nvPr/>
          </p:nvSpPr>
          <p:spPr>
            <a:xfrm>
              <a:off x="5077050"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8"/>
            <p:cNvSpPr/>
            <p:nvPr/>
          </p:nvSpPr>
          <p:spPr>
            <a:xfrm>
              <a:off x="5077050"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8"/>
            <p:cNvSpPr/>
            <p:nvPr/>
          </p:nvSpPr>
          <p:spPr>
            <a:xfrm>
              <a:off x="5084442"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8"/>
            <p:cNvSpPr/>
            <p:nvPr/>
          </p:nvSpPr>
          <p:spPr>
            <a:xfrm>
              <a:off x="839090"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18"/>
            <p:cNvSpPr/>
            <p:nvPr/>
          </p:nvSpPr>
          <p:spPr>
            <a:xfrm>
              <a:off x="839090"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18"/>
            <p:cNvSpPr/>
            <p:nvPr/>
          </p:nvSpPr>
          <p:spPr>
            <a:xfrm>
              <a:off x="839090"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8"/>
            <p:cNvSpPr/>
            <p:nvPr/>
          </p:nvSpPr>
          <p:spPr>
            <a:xfrm>
              <a:off x="839090"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8"/>
            <p:cNvSpPr/>
            <p:nvPr/>
          </p:nvSpPr>
          <p:spPr>
            <a:xfrm>
              <a:off x="83086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8"/>
            <p:cNvSpPr/>
            <p:nvPr/>
          </p:nvSpPr>
          <p:spPr>
            <a:xfrm>
              <a:off x="83086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8"/>
            <p:cNvSpPr/>
            <p:nvPr/>
          </p:nvSpPr>
          <p:spPr>
            <a:xfrm>
              <a:off x="839090"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8"/>
            <p:cNvSpPr/>
            <p:nvPr/>
          </p:nvSpPr>
          <p:spPr>
            <a:xfrm>
              <a:off x="830863"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8"/>
            <p:cNvSpPr/>
            <p:nvPr/>
          </p:nvSpPr>
          <p:spPr>
            <a:xfrm>
              <a:off x="839090"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8"/>
            <p:cNvSpPr/>
            <p:nvPr/>
          </p:nvSpPr>
          <p:spPr>
            <a:xfrm>
              <a:off x="830863"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8"/>
            <p:cNvSpPr/>
            <p:nvPr/>
          </p:nvSpPr>
          <p:spPr>
            <a:xfrm>
              <a:off x="839090"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8"/>
            <p:cNvSpPr/>
            <p:nvPr/>
          </p:nvSpPr>
          <p:spPr>
            <a:xfrm>
              <a:off x="2962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8"/>
            <p:cNvSpPr/>
            <p:nvPr/>
          </p:nvSpPr>
          <p:spPr>
            <a:xfrm>
              <a:off x="2962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18"/>
            <p:cNvSpPr/>
            <p:nvPr/>
          </p:nvSpPr>
          <p:spPr>
            <a:xfrm>
              <a:off x="2962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8"/>
            <p:cNvSpPr/>
            <p:nvPr/>
          </p:nvSpPr>
          <p:spPr>
            <a:xfrm>
              <a:off x="2962660"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8"/>
            <p:cNvSpPr/>
            <p:nvPr/>
          </p:nvSpPr>
          <p:spPr>
            <a:xfrm>
              <a:off x="2954433"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8"/>
            <p:cNvSpPr/>
            <p:nvPr/>
          </p:nvSpPr>
          <p:spPr>
            <a:xfrm>
              <a:off x="2954433"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8"/>
            <p:cNvSpPr/>
            <p:nvPr/>
          </p:nvSpPr>
          <p:spPr>
            <a:xfrm>
              <a:off x="2962660"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8"/>
            <p:cNvSpPr/>
            <p:nvPr/>
          </p:nvSpPr>
          <p:spPr>
            <a:xfrm>
              <a:off x="349250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8"/>
            <p:cNvSpPr/>
            <p:nvPr/>
          </p:nvSpPr>
          <p:spPr>
            <a:xfrm>
              <a:off x="349250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8"/>
            <p:cNvSpPr/>
            <p:nvPr/>
          </p:nvSpPr>
          <p:spPr>
            <a:xfrm>
              <a:off x="349250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8"/>
            <p:cNvSpPr/>
            <p:nvPr/>
          </p:nvSpPr>
          <p:spPr>
            <a:xfrm>
              <a:off x="349250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8"/>
            <p:cNvSpPr/>
            <p:nvPr/>
          </p:nvSpPr>
          <p:spPr>
            <a:xfrm>
              <a:off x="3484283"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8"/>
            <p:cNvSpPr/>
            <p:nvPr/>
          </p:nvSpPr>
          <p:spPr>
            <a:xfrm>
              <a:off x="3484283"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8"/>
            <p:cNvSpPr/>
            <p:nvPr/>
          </p:nvSpPr>
          <p:spPr>
            <a:xfrm>
              <a:off x="3492509"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8"/>
            <p:cNvSpPr/>
            <p:nvPr/>
          </p:nvSpPr>
          <p:spPr>
            <a:xfrm>
              <a:off x="561524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8"/>
            <p:cNvSpPr/>
            <p:nvPr/>
          </p:nvSpPr>
          <p:spPr>
            <a:xfrm>
              <a:off x="561524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18"/>
            <p:cNvSpPr/>
            <p:nvPr/>
          </p:nvSpPr>
          <p:spPr>
            <a:xfrm>
              <a:off x="561524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18"/>
            <p:cNvSpPr/>
            <p:nvPr/>
          </p:nvSpPr>
          <p:spPr>
            <a:xfrm>
              <a:off x="561524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8"/>
            <p:cNvSpPr/>
            <p:nvPr/>
          </p:nvSpPr>
          <p:spPr>
            <a:xfrm>
              <a:off x="560701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8"/>
            <p:cNvSpPr/>
            <p:nvPr/>
          </p:nvSpPr>
          <p:spPr>
            <a:xfrm>
              <a:off x="560701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8"/>
            <p:cNvSpPr/>
            <p:nvPr/>
          </p:nvSpPr>
          <p:spPr>
            <a:xfrm>
              <a:off x="614604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8"/>
            <p:cNvSpPr/>
            <p:nvPr/>
          </p:nvSpPr>
          <p:spPr>
            <a:xfrm>
              <a:off x="614604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8"/>
            <p:cNvSpPr/>
            <p:nvPr/>
          </p:nvSpPr>
          <p:spPr>
            <a:xfrm>
              <a:off x="614604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8"/>
            <p:cNvSpPr/>
            <p:nvPr/>
          </p:nvSpPr>
          <p:spPr>
            <a:xfrm>
              <a:off x="614604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8"/>
            <p:cNvSpPr/>
            <p:nvPr/>
          </p:nvSpPr>
          <p:spPr>
            <a:xfrm>
              <a:off x="720801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8"/>
            <p:cNvSpPr/>
            <p:nvPr/>
          </p:nvSpPr>
          <p:spPr>
            <a:xfrm>
              <a:off x="720801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8"/>
            <p:cNvSpPr/>
            <p:nvPr/>
          </p:nvSpPr>
          <p:spPr>
            <a:xfrm>
              <a:off x="720801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8"/>
            <p:cNvSpPr/>
            <p:nvPr/>
          </p:nvSpPr>
          <p:spPr>
            <a:xfrm>
              <a:off x="720801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8"/>
            <p:cNvSpPr/>
            <p:nvPr/>
          </p:nvSpPr>
          <p:spPr>
            <a:xfrm>
              <a:off x="800415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8"/>
            <p:cNvSpPr/>
            <p:nvPr/>
          </p:nvSpPr>
          <p:spPr>
            <a:xfrm>
              <a:off x="800415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8"/>
            <p:cNvSpPr/>
            <p:nvPr/>
          </p:nvSpPr>
          <p:spPr>
            <a:xfrm>
              <a:off x="90642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8"/>
            <p:cNvSpPr/>
            <p:nvPr/>
          </p:nvSpPr>
          <p:spPr>
            <a:xfrm>
              <a:off x="90642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8"/>
            <p:cNvSpPr/>
            <p:nvPr/>
          </p:nvSpPr>
          <p:spPr>
            <a:xfrm>
              <a:off x="90642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8"/>
            <p:cNvSpPr/>
            <p:nvPr/>
          </p:nvSpPr>
          <p:spPr>
            <a:xfrm>
              <a:off x="90642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8"/>
            <p:cNvSpPr/>
            <p:nvPr/>
          </p:nvSpPr>
          <p:spPr>
            <a:xfrm>
              <a:off x="905682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8"/>
            <p:cNvSpPr/>
            <p:nvPr/>
          </p:nvSpPr>
          <p:spPr>
            <a:xfrm>
              <a:off x="905682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18"/>
            <p:cNvSpPr/>
            <p:nvPr/>
          </p:nvSpPr>
          <p:spPr>
            <a:xfrm>
              <a:off x="4554354"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18"/>
            <p:cNvSpPr/>
            <p:nvPr/>
          </p:nvSpPr>
          <p:spPr>
            <a:xfrm>
              <a:off x="4554354"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8"/>
            <p:cNvSpPr/>
            <p:nvPr/>
          </p:nvSpPr>
          <p:spPr>
            <a:xfrm>
              <a:off x="4554354"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8"/>
            <p:cNvSpPr/>
            <p:nvPr/>
          </p:nvSpPr>
          <p:spPr>
            <a:xfrm>
              <a:off x="4554354"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8"/>
            <p:cNvSpPr/>
            <p:nvPr/>
          </p:nvSpPr>
          <p:spPr>
            <a:xfrm>
              <a:off x="4546128"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8"/>
            <p:cNvSpPr/>
            <p:nvPr/>
          </p:nvSpPr>
          <p:spPr>
            <a:xfrm>
              <a:off x="6942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8"/>
            <p:cNvSpPr/>
            <p:nvPr/>
          </p:nvSpPr>
          <p:spPr>
            <a:xfrm>
              <a:off x="6942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8"/>
            <p:cNvSpPr/>
            <p:nvPr/>
          </p:nvSpPr>
          <p:spPr>
            <a:xfrm>
              <a:off x="6942432"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8"/>
            <p:cNvSpPr/>
            <p:nvPr/>
          </p:nvSpPr>
          <p:spPr>
            <a:xfrm>
              <a:off x="6934205"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8"/>
            <p:cNvSpPr/>
            <p:nvPr/>
          </p:nvSpPr>
          <p:spPr>
            <a:xfrm>
              <a:off x="481993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8"/>
            <p:cNvSpPr/>
            <p:nvPr/>
          </p:nvSpPr>
          <p:spPr>
            <a:xfrm>
              <a:off x="481993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8"/>
            <p:cNvSpPr/>
            <p:nvPr/>
          </p:nvSpPr>
          <p:spPr>
            <a:xfrm>
              <a:off x="481993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8"/>
            <p:cNvSpPr/>
            <p:nvPr/>
          </p:nvSpPr>
          <p:spPr>
            <a:xfrm>
              <a:off x="4811589"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8"/>
            <p:cNvSpPr/>
            <p:nvPr/>
          </p:nvSpPr>
          <p:spPr>
            <a:xfrm>
              <a:off x="4811589"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18"/>
            <p:cNvSpPr/>
            <p:nvPr/>
          </p:nvSpPr>
          <p:spPr>
            <a:xfrm>
              <a:off x="4819935"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8"/>
            <p:cNvSpPr/>
            <p:nvPr/>
          </p:nvSpPr>
          <p:spPr>
            <a:xfrm>
              <a:off x="4811589"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8"/>
            <p:cNvSpPr/>
            <p:nvPr/>
          </p:nvSpPr>
          <p:spPr>
            <a:xfrm>
              <a:off x="5880707"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8"/>
            <p:cNvSpPr/>
            <p:nvPr/>
          </p:nvSpPr>
          <p:spPr>
            <a:xfrm>
              <a:off x="5880707"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18"/>
            <p:cNvSpPr/>
            <p:nvPr/>
          </p:nvSpPr>
          <p:spPr>
            <a:xfrm>
              <a:off x="5880707"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18"/>
            <p:cNvSpPr/>
            <p:nvPr/>
          </p:nvSpPr>
          <p:spPr>
            <a:xfrm>
              <a:off x="5872480"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18"/>
            <p:cNvSpPr/>
            <p:nvPr/>
          </p:nvSpPr>
          <p:spPr>
            <a:xfrm>
              <a:off x="7473355"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18"/>
            <p:cNvSpPr/>
            <p:nvPr/>
          </p:nvSpPr>
          <p:spPr>
            <a:xfrm>
              <a:off x="7473355"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8"/>
            <p:cNvSpPr/>
            <p:nvPr/>
          </p:nvSpPr>
          <p:spPr>
            <a:xfrm>
              <a:off x="7473355"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8"/>
            <p:cNvSpPr/>
            <p:nvPr/>
          </p:nvSpPr>
          <p:spPr>
            <a:xfrm>
              <a:off x="3227168"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8"/>
            <p:cNvSpPr/>
            <p:nvPr/>
          </p:nvSpPr>
          <p:spPr>
            <a:xfrm>
              <a:off x="3227168"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8"/>
            <p:cNvSpPr/>
            <p:nvPr/>
          </p:nvSpPr>
          <p:spPr>
            <a:xfrm>
              <a:off x="3227168"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8"/>
            <p:cNvSpPr/>
            <p:nvPr/>
          </p:nvSpPr>
          <p:spPr>
            <a:xfrm>
              <a:off x="3227168"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18"/>
            <p:cNvSpPr/>
            <p:nvPr/>
          </p:nvSpPr>
          <p:spPr>
            <a:xfrm>
              <a:off x="3219775"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18"/>
            <p:cNvSpPr/>
            <p:nvPr/>
          </p:nvSpPr>
          <p:spPr>
            <a:xfrm>
              <a:off x="3219775"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8"/>
            <p:cNvSpPr/>
            <p:nvPr/>
          </p:nvSpPr>
          <p:spPr>
            <a:xfrm>
              <a:off x="3227168"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8"/>
            <p:cNvSpPr/>
            <p:nvPr/>
          </p:nvSpPr>
          <p:spPr>
            <a:xfrm>
              <a:off x="375797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18"/>
            <p:cNvSpPr/>
            <p:nvPr/>
          </p:nvSpPr>
          <p:spPr>
            <a:xfrm>
              <a:off x="375797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18"/>
            <p:cNvSpPr/>
            <p:nvPr/>
          </p:nvSpPr>
          <p:spPr>
            <a:xfrm>
              <a:off x="3757971"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18"/>
            <p:cNvSpPr/>
            <p:nvPr/>
          </p:nvSpPr>
          <p:spPr>
            <a:xfrm>
              <a:off x="3757971"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18"/>
            <p:cNvSpPr/>
            <p:nvPr/>
          </p:nvSpPr>
          <p:spPr>
            <a:xfrm>
              <a:off x="3749744"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8"/>
            <p:cNvSpPr/>
            <p:nvPr/>
          </p:nvSpPr>
          <p:spPr>
            <a:xfrm>
              <a:off x="3749744"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8"/>
            <p:cNvSpPr/>
            <p:nvPr/>
          </p:nvSpPr>
          <p:spPr>
            <a:xfrm>
              <a:off x="3757971"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18"/>
            <p:cNvSpPr/>
            <p:nvPr/>
          </p:nvSpPr>
          <p:spPr>
            <a:xfrm>
              <a:off x="3749744"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8"/>
            <p:cNvSpPr/>
            <p:nvPr/>
          </p:nvSpPr>
          <p:spPr>
            <a:xfrm>
              <a:off x="428889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8"/>
            <p:cNvSpPr/>
            <p:nvPr/>
          </p:nvSpPr>
          <p:spPr>
            <a:xfrm>
              <a:off x="428889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18"/>
            <p:cNvSpPr/>
            <p:nvPr/>
          </p:nvSpPr>
          <p:spPr>
            <a:xfrm>
              <a:off x="428889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8"/>
            <p:cNvSpPr/>
            <p:nvPr/>
          </p:nvSpPr>
          <p:spPr>
            <a:xfrm>
              <a:off x="428889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8"/>
            <p:cNvSpPr/>
            <p:nvPr/>
          </p:nvSpPr>
          <p:spPr>
            <a:xfrm>
              <a:off x="4280666"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8"/>
            <p:cNvSpPr/>
            <p:nvPr/>
          </p:nvSpPr>
          <p:spPr>
            <a:xfrm>
              <a:off x="4280666"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8"/>
            <p:cNvSpPr/>
            <p:nvPr/>
          </p:nvSpPr>
          <p:spPr>
            <a:xfrm>
              <a:off x="428889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8"/>
            <p:cNvSpPr/>
            <p:nvPr/>
          </p:nvSpPr>
          <p:spPr>
            <a:xfrm>
              <a:off x="534990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8"/>
            <p:cNvSpPr/>
            <p:nvPr/>
          </p:nvSpPr>
          <p:spPr>
            <a:xfrm>
              <a:off x="534990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8"/>
            <p:cNvSpPr/>
            <p:nvPr/>
          </p:nvSpPr>
          <p:spPr>
            <a:xfrm>
              <a:off x="534990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8"/>
            <p:cNvSpPr/>
            <p:nvPr/>
          </p:nvSpPr>
          <p:spPr>
            <a:xfrm>
              <a:off x="534990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8"/>
            <p:cNvSpPr/>
            <p:nvPr/>
          </p:nvSpPr>
          <p:spPr>
            <a:xfrm>
              <a:off x="5341557"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8"/>
            <p:cNvSpPr/>
            <p:nvPr/>
          </p:nvSpPr>
          <p:spPr>
            <a:xfrm>
              <a:off x="5341557"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8"/>
            <p:cNvSpPr/>
            <p:nvPr/>
          </p:nvSpPr>
          <p:spPr>
            <a:xfrm>
              <a:off x="5349903"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8"/>
            <p:cNvSpPr/>
            <p:nvPr/>
          </p:nvSpPr>
          <p:spPr>
            <a:xfrm>
              <a:off x="5341557"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8"/>
            <p:cNvSpPr/>
            <p:nvPr/>
          </p:nvSpPr>
          <p:spPr>
            <a:xfrm>
              <a:off x="6411510"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8"/>
            <p:cNvSpPr/>
            <p:nvPr/>
          </p:nvSpPr>
          <p:spPr>
            <a:xfrm>
              <a:off x="6411510"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8"/>
            <p:cNvSpPr/>
            <p:nvPr/>
          </p:nvSpPr>
          <p:spPr>
            <a:xfrm>
              <a:off x="6411510"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8"/>
            <p:cNvSpPr/>
            <p:nvPr/>
          </p:nvSpPr>
          <p:spPr>
            <a:xfrm>
              <a:off x="6411510"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8"/>
            <p:cNvSpPr/>
            <p:nvPr/>
          </p:nvSpPr>
          <p:spPr>
            <a:xfrm>
              <a:off x="826878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8"/>
            <p:cNvSpPr/>
            <p:nvPr/>
          </p:nvSpPr>
          <p:spPr>
            <a:xfrm>
              <a:off x="826878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8"/>
            <p:cNvSpPr/>
            <p:nvPr/>
          </p:nvSpPr>
          <p:spPr>
            <a:xfrm>
              <a:off x="826878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8"/>
            <p:cNvSpPr/>
            <p:nvPr/>
          </p:nvSpPr>
          <p:spPr>
            <a:xfrm>
              <a:off x="2697199"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8"/>
            <p:cNvSpPr/>
            <p:nvPr/>
          </p:nvSpPr>
          <p:spPr>
            <a:xfrm>
              <a:off x="2697199"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8"/>
            <p:cNvSpPr/>
            <p:nvPr/>
          </p:nvSpPr>
          <p:spPr>
            <a:xfrm>
              <a:off x="2697199"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8"/>
            <p:cNvSpPr/>
            <p:nvPr/>
          </p:nvSpPr>
          <p:spPr>
            <a:xfrm>
              <a:off x="2697199"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8"/>
            <p:cNvSpPr/>
            <p:nvPr/>
          </p:nvSpPr>
          <p:spPr>
            <a:xfrm>
              <a:off x="2688972"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8"/>
            <p:cNvSpPr/>
            <p:nvPr/>
          </p:nvSpPr>
          <p:spPr>
            <a:xfrm>
              <a:off x="2688972"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8"/>
            <p:cNvSpPr/>
            <p:nvPr/>
          </p:nvSpPr>
          <p:spPr>
            <a:xfrm>
              <a:off x="2697199"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2" name="Google Shape;6292;p18"/>
          <p:cNvSpPr txBox="1"/>
          <p:nvPr>
            <p:ph type="title"/>
          </p:nvPr>
        </p:nvSpPr>
        <p:spPr>
          <a:xfrm>
            <a:off x="808424" y="2182650"/>
            <a:ext cx="4877400" cy="88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000"/>
              <a:buNone/>
              <a:defRPr sz="55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6293" name="Google Shape;6293;p18"/>
          <p:cNvSpPr txBox="1"/>
          <p:nvPr>
            <p:ph hasCustomPrompt="1" idx="2" type="title"/>
          </p:nvPr>
        </p:nvSpPr>
        <p:spPr>
          <a:xfrm>
            <a:off x="2432474" y="1171925"/>
            <a:ext cx="1629300" cy="926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5000"/>
              <a:buNone/>
              <a:defRPr sz="5500">
                <a:latin typeface="Rubik Black"/>
                <a:ea typeface="Rubik Black"/>
                <a:cs typeface="Rubik Black"/>
                <a:sym typeface="Rubik Black"/>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6294" name="Google Shape;6294;p18"/>
          <p:cNvSpPr txBox="1"/>
          <p:nvPr>
            <p:ph idx="1" type="subTitle"/>
          </p:nvPr>
        </p:nvSpPr>
        <p:spPr>
          <a:xfrm>
            <a:off x="1760624" y="3188215"/>
            <a:ext cx="2973000" cy="66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700"/>
            </a:lvl1pPr>
            <a:lvl2pPr lvl="1" rtl="0" algn="ctr">
              <a:lnSpc>
                <a:spcPct val="100000"/>
              </a:lnSpc>
              <a:spcBef>
                <a:spcPts val="0"/>
              </a:spcBef>
              <a:spcAft>
                <a:spcPts val="0"/>
              </a:spcAft>
              <a:buNone/>
              <a:defRPr sz="1700"/>
            </a:lvl2pPr>
            <a:lvl3pPr lvl="2" rtl="0" algn="ctr">
              <a:lnSpc>
                <a:spcPct val="100000"/>
              </a:lnSpc>
              <a:spcBef>
                <a:spcPts val="0"/>
              </a:spcBef>
              <a:spcAft>
                <a:spcPts val="0"/>
              </a:spcAft>
              <a:buNone/>
              <a:defRPr sz="1700"/>
            </a:lvl3pPr>
            <a:lvl4pPr lvl="3" rtl="0" algn="ctr">
              <a:lnSpc>
                <a:spcPct val="100000"/>
              </a:lnSpc>
              <a:spcBef>
                <a:spcPts val="0"/>
              </a:spcBef>
              <a:spcAft>
                <a:spcPts val="0"/>
              </a:spcAft>
              <a:buNone/>
              <a:defRPr sz="1700"/>
            </a:lvl4pPr>
            <a:lvl5pPr lvl="4" rtl="0" algn="ctr">
              <a:lnSpc>
                <a:spcPct val="100000"/>
              </a:lnSpc>
              <a:spcBef>
                <a:spcPts val="0"/>
              </a:spcBef>
              <a:spcAft>
                <a:spcPts val="0"/>
              </a:spcAft>
              <a:buNone/>
              <a:defRPr sz="1700"/>
            </a:lvl5pPr>
            <a:lvl6pPr lvl="5" rtl="0" algn="ctr">
              <a:lnSpc>
                <a:spcPct val="100000"/>
              </a:lnSpc>
              <a:spcBef>
                <a:spcPts val="0"/>
              </a:spcBef>
              <a:spcAft>
                <a:spcPts val="0"/>
              </a:spcAft>
              <a:buNone/>
              <a:defRPr sz="1700"/>
            </a:lvl6pPr>
            <a:lvl7pPr lvl="6" rtl="0" algn="ctr">
              <a:lnSpc>
                <a:spcPct val="100000"/>
              </a:lnSpc>
              <a:spcBef>
                <a:spcPts val="0"/>
              </a:spcBef>
              <a:spcAft>
                <a:spcPts val="0"/>
              </a:spcAft>
              <a:buNone/>
              <a:defRPr sz="1700"/>
            </a:lvl7pPr>
            <a:lvl8pPr lvl="7" rtl="0" algn="ctr">
              <a:lnSpc>
                <a:spcPct val="100000"/>
              </a:lnSpc>
              <a:spcBef>
                <a:spcPts val="0"/>
              </a:spcBef>
              <a:spcAft>
                <a:spcPts val="0"/>
              </a:spcAft>
              <a:buNone/>
              <a:defRPr sz="1700"/>
            </a:lvl8pPr>
            <a:lvl9pPr lvl="8" rtl="0" algn="ctr">
              <a:lnSpc>
                <a:spcPct val="100000"/>
              </a:lnSpc>
              <a:spcBef>
                <a:spcPts val="0"/>
              </a:spcBef>
              <a:spcAft>
                <a:spcPts val="0"/>
              </a:spcAft>
              <a:buNone/>
              <a:defRPr sz="17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6295" name="Shape 6295"/>
        <p:cNvGrpSpPr/>
        <p:nvPr/>
      </p:nvGrpSpPr>
      <p:grpSpPr>
        <a:xfrm>
          <a:off x="0" y="0"/>
          <a:ext cx="0" cy="0"/>
          <a:chOff x="0" y="0"/>
          <a:chExt cx="0" cy="0"/>
        </a:xfrm>
      </p:grpSpPr>
      <p:grpSp>
        <p:nvGrpSpPr>
          <p:cNvPr id="6296" name="Google Shape;6296;p19"/>
          <p:cNvGrpSpPr/>
          <p:nvPr/>
        </p:nvGrpSpPr>
        <p:grpSpPr>
          <a:xfrm>
            <a:off x="189" y="52"/>
            <a:ext cx="9144013" cy="5143533"/>
            <a:chOff x="4088025" y="1324225"/>
            <a:chExt cx="1348575" cy="1101800"/>
          </a:xfrm>
        </p:grpSpPr>
        <p:sp>
          <p:nvSpPr>
            <p:cNvPr id="6297" name="Google Shape;6297;p19"/>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9"/>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19"/>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19"/>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9"/>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9"/>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9"/>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9"/>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9"/>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9"/>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9"/>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9"/>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9"/>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9"/>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9"/>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9"/>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9"/>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9"/>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9"/>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9"/>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9"/>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9"/>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9"/>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9"/>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9"/>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9"/>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9"/>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9"/>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9"/>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19"/>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19"/>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9"/>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9"/>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9"/>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9"/>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9"/>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9"/>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9"/>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9"/>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9"/>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9"/>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9"/>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9"/>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9"/>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9"/>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19"/>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9"/>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9"/>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9"/>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9"/>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7" name="Google Shape;6347;p19"/>
          <p:cNvSpPr txBox="1"/>
          <p:nvPr>
            <p:ph idx="1" type="body"/>
          </p:nvPr>
        </p:nvSpPr>
        <p:spPr>
          <a:xfrm>
            <a:off x="4748375" y="1227450"/>
            <a:ext cx="3675600" cy="3381000"/>
          </a:xfrm>
          <a:prstGeom prst="rect">
            <a:avLst/>
          </a:prstGeom>
        </p:spPr>
        <p:txBody>
          <a:bodyPr anchorCtr="0" anchor="t" bIns="91425" lIns="91425" spcFirstLastPara="1" rIns="91425" wrap="square" tIns="91425">
            <a:noAutofit/>
          </a:bodyPr>
          <a:lstStyle>
            <a:lvl1pPr indent="-323850" lvl="0" marL="457200" rtl="0">
              <a:lnSpc>
                <a:spcPct val="100000"/>
              </a:lnSpc>
              <a:spcBef>
                <a:spcPts val="0"/>
              </a:spcBef>
              <a:spcAft>
                <a:spcPts val="0"/>
              </a:spcAft>
              <a:buClr>
                <a:schemeClr val="accent1"/>
              </a:buClr>
              <a:buSzPts val="1500"/>
              <a:buChar char="■"/>
              <a:defRPr/>
            </a:lvl1pPr>
            <a:lvl2pPr indent="-330200" lvl="1" marL="914400" rtl="0">
              <a:lnSpc>
                <a:spcPct val="100000"/>
              </a:lnSpc>
              <a:spcBef>
                <a:spcPts val="1000"/>
              </a:spcBef>
              <a:spcAft>
                <a:spcPts val="0"/>
              </a:spcAft>
              <a:buSzPts val="1600"/>
              <a:buChar char="○"/>
              <a:defRPr sz="1600"/>
            </a:lvl2pPr>
            <a:lvl3pPr indent="-330200" lvl="2" marL="1371600" rtl="0">
              <a:lnSpc>
                <a:spcPct val="100000"/>
              </a:lnSpc>
              <a:spcBef>
                <a:spcPts val="0"/>
              </a:spcBef>
              <a:spcAft>
                <a:spcPts val="0"/>
              </a:spcAft>
              <a:buSzPts val="1600"/>
              <a:buChar char="■"/>
              <a:defRPr sz="1600"/>
            </a:lvl3pPr>
            <a:lvl4pPr indent="-330200" lvl="3" marL="1828800" rtl="0">
              <a:lnSpc>
                <a:spcPct val="100000"/>
              </a:lnSpc>
              <a:spcBef>
                <a:spcPts val="0"/>
              </a:spcBef>
              <a:spcAft>
                <a:spcPts val="0"/>
              </a:spcAft>
              <a:buSzPts val="1600"/>
              <a:buChar char="●"/>
              <a:defRPr sz="1600"/>
            </a:lvl4pPr>
            <a:lvl5pPr indent="-330200" lvl="4" marL="2286000" rtl="0">
              <a:lnSpc>
                <a:spcPct val="100000"/>
              </a:lnSpc>
              <a:spcBef>
                <a:spcPts val="0"/>
              </a:spcBef>
              <a:spcAft>
                <a:spcPts val="0"/>
              </a:spcAft>
              <a:buSzPts val="1600"/>
              <a:buChar char="○"/>
              <a:defRPr sz="1600"/>
            </a:lvl5pPr>
            <a:lvl6pPr indent="-330200" lvl="5" marL="2743200" rtl="0">
              <a:lnSpc>
                <a:spcPct val="100000"/>
              </a:lnSpc>
              <a:spcBef>
                <a:spcPts val="0"/>
              </a:spcBef>
              <a:spcAft>
                <a:spcPts val="0"/>
              </a:spcAft>
              <a:buSzPts val="1600"/>
              <a:buChar char="■"/>
              <a:defRPr sz="1600"/>
            </a:lvl6pPr>
            <a:lvl7pPr indent="-330200" lvl="6" marL="3200400" rtl="0">
              <a:lnSpc>
                <a:spcPct val="100000"/>
              </a:lnSpc>
              <a:spcBef>
                <a:spcPts val="0"/>
              </a:spcBef>
              <a:spcAft>
                <a:spcPts val="0"/>
              </a:spcAft>
              <a:buSzPts val="1600"/>
              <a:buChar char="●"/>
              <a:defRPr sz="1600"/>
            </a:lvl7pPr>
            <a:lvl8pPr indent="-330200" lvl="7" marL="3657600" rtl="0">
              <a:lnSpc>
                <a:spcPct val="100000"/>
              </a:lnSpc>
              <a:spcBef>
                <a:spcPts val="0"/>
              </a:spcBef>
              <a:spcAft>
                <a:spcPts val="0"/>
              </a:spcAft>
              <a:buSzPts val="1600"/>
              <a:buChar char="○"/>
              <a:defRPr sz="1600"/>
            </a:lvl8pPr>
            <a:lvl9pPr indent="-330200" lvl="8" marL="4114800" rtl="0">
              <a:lnSpc>
                <a:spcPct val="100000"/>
              </a:lnSpc>
              <a:spcBef>
                <a:spcPts val="0"/>
              </a:spcBef>
              <a:spcAft>
                <a:spcPts val="0"/>
              </a:spcAft>
              <a:buSzPts val="1600"/>
              <a:buChar char="■"/>
              <a:defRPr sz="1600"/>
            </a:lvl9pPr>
          </a:lstStyle>
          <a:p/>
        </p:txBody>
      </p:sp>
      <p:sp>
        <p:nvSpPr>
          <p:cNvPr id="6348" name="Google Shape;6348;p19"/>
          <p:cNvSpPr txBox="1"/>
          <p:nvPr>
            <p:ph idx="2" type="body"/>
          </p:nvPr>
        </p:nvSpPr>
        <p:spPr>
          <a:xfrm>
            <a:off x="720000" y="1227450"/>
            <a:ext cx="3675600" cy="3381000"/>
          </a:xfrm>
          <a:prstGeom prst="rect">
            <a:avLst/>
          </a:prstGeom>
        </p:spPr>
        <p:txBody>
          <a:bodyPr anchorCtr="0" anchor="t" bIns="91425" lIns="91425" spcFirstLastPara="1" rIns="91425" wrap="square" tIns="91425">
            <a:noAutofit/>
          </a:bodyPr>
          <a:lstStyle>
            <a:lvl1pPr indent="-323850" lvl="0" marL="457200" rtl="0">
              <a:lnSpc>
                <a:spcPct val="100000"/>
              </a:lnSpc>
              <a:spcBef>
                <a:spcPts val="0"/>
              </a:spcBef>
              <a:spcAft>
                <a:spcPts val="0"/>
              </a:spcAft>
              <a:buClr>
                <a:schemeClr val="accent1"/>
              </a:buClr>
              <a:buSzPts val="1500"/>
              <a:buChar char="■"/>
              <a:defRPr/>
            </a:lvl1pPr>
            <a:lvl2pPr indent="-330200" lvl="1" marL="914400" rtl="0">
              <a:lnSpc>
                <a:spcPct val="100000"/>
              </a:lnSpc>
              <a:spcBef>
                <a:spcPts val="1000"/>
              </a:spcBef>
              <a:spcAft>
                <a:spcPts val="0"/>
              </a:spcAft>
              <a:buSzPts val="1600"/>
              <a:buChar char="○"/>
              <a:defRPr sz="1600"/>
            </a:lvl2pPr>
            <a:lvl3pPr indent="-330200" lvl="2" marL="1371600" rtl="0">
              <a:lnSpc>
                <a:spcPct val="100000"/>
              </a:lnSpc>
              <a:spcBef>
                <a:spcPts val="0"/>
              </a:spcBef>
              <a:spcAft>
                <a:spcPts val="0"/>
              </a:spcAft>
              <a:buSzPts val="1600"/>
              <a:buChar char="■"/>
              <a:defRPr sz="1600"/>
            </a:lvl3pPr>
            <a:lvl4pPr indent="-330200" lvl="3" marL="1828800" rtl="0">
              <a:lnSpc>
                <a:spcPct val="100000"/>
              </a:lnSpc>
              <a:spcBef>
                <a:spcPts val="0"/>
              </a:spcBef>
              <a:spcAft>
                <a:spcPts val="0"/>
              </a:spcAft>
              <a:buSzPts val="1600"/>
              <a:buChar char="●"/>
              <a:defRPr sz="1600"/>
            </a:lvl4pPr>
            <a:lvl5pPr indent="-330200" lvl="4" marL="2286000" rtl="0">
              <a:lnSpc>
                <a:spcPct val="100000"/>
              </a:lnSpc>
              <a:spcBef>
                <a:spcPts val="0"/>
              </a:spcBef>
              <a:spcAft>
                <a:spcPts val="0"/>
              </a:spcAft>
              <a:buSzPts val="1600"/>
              <a:buChar char="○"/>
              <a:defRPr sz="1600"/>
            </a:lvl5pPr>
            <a:lvl6pPr indent="-330200" lvl="5" marL="2743200" rtl="0">
              <a:lnSpc>
                <a:spcPct val="100000"/>
              </a:lnSpc>
              <a:spcBef>
                <a:spcPts val="0"/>
              </a:spcBef>
              <a:spcAft>
                <a:spcPts val="0"/>
              </a:spcAft>
              <a:buSzPts val="1600"/>
              <a:buChar char="■"/>
              <a:defRPr sz="1600"/>
            </a:lvl6pPr>
            <a:lvl7pPr indent="-330200" lvl="6" marL="3200400" rtl="0">
              <a:lnSpc>
                <a:spcPct val="100000"/>
              </a:lnSpc>
              <a:spcBef>
                <a:spcPts val="0"/>
              </a:spcBef>
              <a:spcAft>
                <a:spcPts val="0"/>
              </a:spcAft>
              <a:buSzPts val="1600"/>
              <a:buChar char="●"/>
              <a:defRPr sz="1600"/>
            </a:lvl7pPr>
            <a:lvl8pPr indent="-330200" lvl="7" marL="3657600" rtl="0">
              <a:lnSpc>
                <a:spcPct val="100000"/>
              </a:lnSpc>
              <a:spcBef>
                <a:spcPts val="0"/>
              </a:spcBef>
              <a:spcAft>
                <a:spcPts val="0"/>
              </a:spcAft>
              <a:buSzPts val="1600"/>
              <a:buChar char="○"/>
              <a:defRPr sz="1600"/>
            </a:lvl8pPr>
            <a:lvl9pPr indent="-330200" lvl="8" marL="4114800" rtl="0">
              <a:lnSpc>
                <a:spcPct val="100000"/>
              </a:lnSpc>
              <a:spcBef>
                <a:spcPts val="0"/>
              </a:spcBef>
              <a:spcAft>
                <a:spcPts val="0"/>
              </a:spcAft>
              <a:buSzPts val="1600"/>
              <a:buChar char="■"/>
              <a:defRPr sz="1600"/>
            </a:lvl9pPr>
          </a:lstStyle>
          <a:p/>
        </p:txBody>
      </p:sp>
      <p:sp>
        <p:nvSpPr>
          <p:cNvPr id="6349" name="Google Shape;6349;p19"/>
          <p:cNvSpPr txBox="1"/>
          <p:nvPr>
            <p:ph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200"/>
              <a:buFont typeface="Fredoka One"/>
              <a:buNone/>
              <a:defRPr sz="3200"/>
            </a:lvl1pPr>
            <a:lvl2pPr lvl="1" rtl="0" algn="ctr">
              <a:spcBef>
                <a:spcPts val="0"/>
              </a:spcBef>
              <a:spcAft>
                <a:spcPts val="0"/>
              </a:spcAft>
              <a:buSzPts val="3600"/>
              <a:buFont typeface="Fredoka One"/>
              <a:buNone/>
              <a:defRPr sz="3600">
                <a:latin typeface="Fredoka One"/>
                <a:ea typeface="Fredoka One"/>
                <a:cs typeface="Fredoka One"/>
                <a:sym typeface="Fredoka One"/>
              </a:defRPr>
            </a:lvl2pPr>
            <a:lvl3pPr lvl="2" rtl="0" algn="ctr">
              <a:spcBef>
                <a:spcPts val="0"/>
              </a:spcBef>
              <a:spcAft>
                <a:spcPts val="0"/>
              </a:spcAft>
              <a:buSzPts val="3600"/>
              <a:buFont typeface="Fredoka One"/>
              <a:buNone/>
              <a:defRPr sz="3600">
                <a:latin typeface="Fredoka One"/>
                <a:ea typeface="Fredoka One"/>
                <a:cs typeface="Fredoka One"/>
                <a:sym typeface="Fredoka One"/>
              </a:defRPr>
            </a:lvl3pPr>
            <a:lvl4pPr lvl="3" rtl="0" algn="ctr">
              <a:spcBef>
                <a:spcPts val="0"/>
              </a:spcBef>
              <a:spcAft>
                <a:spcPts val="0"/>
              </a:spcAft>
              <a:buSzPts val="3600"/>
              <a:buFont typeface="Fredoka One"/>
              <a:buNone/>
              <a:defRPr sz="3600">
                <a:latin typeface="Fredoka One"/>
                <a:ea typeface="Fredoka One"/>
                <a:cs typeface="Fredoka One"/>
                <a:sym typeface="Fredoka One"/>
              </a:defRPr>
            </a:lvl4pPr>
            <a:lvl5pPr lvl="4" rtl="0" algn="ctr">
              <a:spcBef>
                <a:spcPts val="0"/>
              </a:spcBef>
              <a:spcAft>
                <a:spcPts val="0"/>
              </a:spcAft>
              <a:buSzPts val="3600"/>
              <a:buFont typeface="Fredoka One"/>
              <a:buNone/>
              <a:defRPr sz="3600">
                <a:latin typeface="Fredoka One"/>
                <a:ea typeface="Fredoka One"/>
                <a:cs typeface="Fredoka One"/>
                <a:sym typeface="Fredoka One"/>
              </a:defRPr>
            </a:lvl5pPr>
            <a:lvl6pPr lvl="5" rtl="0" algn="ctr">
              <a:spcBef>
                <a:spcPts val="0"/>
              </a:spcBef>
              <a:spcAft>
                <a:spcPts val="0"/>
              </a:spcAft>
              <a:buSzPts val="3600"/>
              <a:buFont typeface="Fredoka One"/>
              <a:buNone/>
              <a:defRPr sz="3600">
                <a:latin typeface="Fredoka One"/>
                <a:ea typeface="Fredoka One"/>
                <a:cs typeface="Fredoka One"/>
                <a:sym typeface="Fredoka One"/>
              </a:defRPr>
            </a:lvl6pPr>
            <a:lvl7pPr lvl="6" rtl="0" algn="ctr">
              <a:spcBef>
                <a:spcPts val="0"/>
              </a:spcBef>
              <a:spcAft>
                <a:spcPts val="0"/>
              </a:spcAft>
              <a:buSzPts val="3600"/>
              <a:buFont typeface="Fredoka One"/>
              <a:buNone/>
              <a:defRPr sz="3600">
                <a:latin typeface="Fredoka One"/>
                <a:ea typeface="Fredoka One"/>
                <a:cs typeface="Fredoka One"/>
                <a:sym typeface="Fredoka One"/>
              </a:defRPr>
            </a:lvl7pPr>
            <a:lvl8pPr lvl="7" rtl="0" algn="ctr">
              <a:spcBef>
                <a:spcPts val="0"/>
              </a:spcBef>
              <a:spcAft>
                <a:spcPts val="0"/>
              </a:spcAft>
              <a:buSzPts val="3600"/>
              <a:buFont typeface="Fredoka One"/>
              <a:buNone/>
              <a:defRPr sz="3600">
                <a:latin typeface="Fredoka One"/>
                <a:ea typeface="Fredoka One"/>
                <a:cs typeface="Fredoka One"/>
                <a:sym typeface="Fredoka One"/>
              </a:defRPr>
            </a:lvl8pPr>
            <a:lvl9pPr lvl="8" rtl="0" algn="ctr">
              <a:spcBef>
                <a:spcPts val="0"/>
              </a:spcBef>
              <a:spcAft>
                <a:spcPts val="0"/>
              </a:spcAft>
              <a:buSzPts val="3600"/>
              <a:buFont typeface="Fredoka One"/>
              <a:buNone/>
              <a:defRPr sz="3600">
                <a:latin typeface="Fredoka One"/>
                <a:ea typeface="Fredoka One"/>
                <a:cs typeface="Fredoka One"/>
                <a:sym typeface="Fredoka One"/>
              </a:defRPr>
            </a:lvl9pPr>
          </a:lstStyle>
          <a:p/>
        </p:txBody>
      </p:sp>
      <p:grpSp>
        <p:nvGrpSpPr>
          <p:cNvPr id="6350" name="Google Shape;6350;p19"/>
          <p:cNvGrpSpPr/>
          <p:nvPr/>
        </p:nvGrpSpPr>
        <p:grpSpPr>
          <a:xfrm>
            <a:off x="145881" y="206"/>
            <a:ext cx="8852237" cy="5143474"/>
            <a:chOff x="145881" y="206"/>
            <a:chExt cx="8852237" cy="5143474"/>
          </a:xfrm>
        </p:grpSpPr>
        <p:grpSp>
          <p:nvGrpSpPr>
            <p:cNvPr id="6351" name="Google Shape;6351;p19"/>
            <p:cNvGrpSpPr/>
            <p:nvPr/>
          </p:nvGrpSpPr>
          <p:grpSpPr>
            <a:xfrm>
              <a:off x="145881" y="206"/>
              <a:ext cx="600248" cy="4852321"/>
              <a:chOff x="384275" y="206"/>
              <a:chExt cx="600248" cy="4852321"/>
            </a:xfrm>
          </p:grpSpPr>
          <p:sp>
            <p:nvSpPr>
              <p:cNvPr id="6352" name="Google Shape;6352;p19"/>
              <p:cNvSpPr/>
              <p:nvPr/>
            </p:nvSpPr>
            <p:spPr>
              <a:xfrm>
                <a:off x="66597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9"/>
              <p:cNvSpPr/>
              <p:nvPr/>
            </p:nvSpPr>
            <p:spPr>
              <a:xfrm>
                <a:off x="66597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9"/>
              <p:cNvSpPr/>
              <p:nvPr/>
            </p:nvSpPr>
            <p:spPr>
              <a:xfrm>
                <a:off x="66597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9"/>
              <p:cNvSpPr/>
              <p:nvPr/>
            </p:nvSpPr>
            <p:spPr>
              <a:xfrm>
                <a:off x="657752"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9"/>
              <p:cNvSpPr/>
              <p:nvPr/>
            </p:nvSpPr>
            <p:spPr>
              <a:xfrm>
                <a:off x="657752"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9"/>
              <p:cNvSpPr/>
              <p:nvPr/>
            </p:nvSpPr>
            <p:spPr>
              <a:xfrm>
                <a:off x="66597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9"/>
              <p:cNvSpPr/>
              <p:nvPr/>
            </p:nvSpPr>
            <p:spPr>
              <a:xfrm>
                <a:off x="657752"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9"/>
              <p:cNvSpPr/>
              <p:nvPr/>
            </p:nvSpPr>
            <p:spPr>
              <a:xfrm>
                <a:off x="66597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9"/>
              <p:cNvSpPr/>
              <p:nvPr/>
            </p:nvSpPr>
            <p:spPr>
              <a:xfrm>
                <a:off x="657752"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9"/>
              <p:cNvSpPr/>
              <p:nvPr/>
            </p:nvSpPr>
            <p:spPr>
              <a:xfrm>
                <a:off x="657752"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9"/>
              <p:cNvSpPr/>
              <p:nvPr/>
            </p:nvSpPr>
            <p:spPr>
              <a:xfrm>
                <a:off x="66597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9"/>
              <p:cNvSpPr/>
              <p:nvPr/>
            </p:nvSpPr>
            <p:spPr>
              <a:xfrm>
                <a:off x="66597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9"/>
              <p:cNvSpPr/>
              <p:nvPr/>
            </p:nvSpPr>
            <p:spPr>
              <a:xfrm>
                <a:off x="66597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9"/>
              <p:cNvSpPr/>
              <p:nvPr/>
            </p:nvSpPr>
            <p:spPr>
              <a:xfrm>
                <a:off x="657752"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9"/>
              <p:cNvSpPr/>
              <p:nvPr/>
            </p:nvSpPr>
            <p:spPr>
              <a:xfrm>
                <a:off x="66597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9"/>
              <p:cNvSpPr/>
              <p:nvPr/>
            </p:nvSpPr>
            <p:spPr>
              <a:xfrm>
                <a:off x="66597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9"/>
              <p:cNvSpPr/>
              <p:nvPr/>
            </p:nvSpPr>
            <p:spPr>
              <a:xfrm>
                <a:off x="657752"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9"/>
              <p:cNvSpPr/>
              <p:nvPr/>
            </p:nvSpPr>
            <p:spPr>
              <a:xfrm>
                <a:off x="66597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0" name="Google Shape;6370;p19"/>
              <p:cNvGrpSpPr/>
              <p:nvPr/>
            </p:nvGrpSpPr>
            <p:grpSpPr>
              <a:xfrm>
                <a:off x="384275" y="206"/>
                <a:ext cx="53414" cy="4852321"/>
                <a:chOff x="418506" y="206"/>
                <a:chExt cx="53414" cy="4852321"/>
              </a:xfrm>
            </p:grpSpPr>
            <p:sp>
              <p:nvSpPr>
                <p:cNvPr id="6371" name="Google Shape;6371;p19"/>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9"/>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9"/>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19"/>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9"/>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9"/>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9"/>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9"/>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9"/>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9"/>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9"/>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9"/>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9"/>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9"/>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19"/>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19"/>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9"/>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9"/>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9"/>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19"/>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9"/>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9"/>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9"/>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9"/>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9"/>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9"/>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9"/>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9"/>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9"/>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19"/>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19"/>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9"/>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9"/>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9"/>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5" name="Google Shape;6405;p19"/>
              <p:cNvSpPr/>
              <p:nvPr/>
            </p:nvSpPr>
            <p:spPr>
              <a:xfrm>
                <a:off x="939336"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9"/>
              <p:cNvSpPr/>
              <p:nvPr/>
            </p:nvSpPr>
            <p:spPr>
              <a:xfrm>
                <a:off x="939336"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9"/>
              <p:cNvSpPr/>
              <p:nvPr/>
            </p:nvSpPr>
            <p:spPr>
              <a:xfrm>
                <a:off x="939336"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9"/>
              <p:cNvSpPr/>
              <p:nvPr/>
            </p:nvSpPr>
            <p:spPr>
              <a:xfrm>
                <a:off x="939336"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9"/>
              <p:cNvSpPr/>
              <p:nvPr/>
            </p:nvSpPr>
            <p:spPr>
              <a:xfrm>
                <a:off x="931109"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9"/>
              <p:cNvSpPr/>
              <p:nvPr/>
            </p:nvSpPr>
            <p:spPr>
              <a:xfrm>
                <a:off x="931109"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9"/>
              <p:cNvSpPr/>
              <p:nvPr/>
            </p:nvSpPr>
            <p:spPr>
              <a:xfrm>
                <a:off x="939336"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9"/>
              <p:cNvSpPr/>
              <p:nvPr/>
            </p:nvSpPr>
            <p:spPr>
              <a:xfrm>
                <a:off x="931109"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19"/>
            <p:cNvGrpSpPr/>
            <p:nvPr/>
          </p:nvGrpSpPr>
          <p:grpSpPr>
            <a:xfrm>
              <a:off x="8398705" y="206"/>
              <a:ext cx="599413" cy="5143474"/>
              <a:chOff x="8322446" y="206"/>
              <a:chExt cx="599413" cy="5143474"/>
            </a:xfrm>
          </p:grpSpPr>
          <p:sp>
            <p:nvSpPr>
              <p:cNvPr id="6414" name="Google Shape;6414;p19"/>
              <p:cNvSpPr/>
              <p:nvPr/>
            </p:nvSpPr>
            <p:spPr>
              <a:xfrm>
                <a:off x="833067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9"/>
              <p:cNvSpPr/>
              <p:nvPr/>
            </p:nvSpPr>
            <p:spPr>
              <a:xfrm>
                <a:off x="86033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6" name="Google Shape;6416;p19"/>
              <p:cNvGrpSpPr/>
              <p:nvPr/>
            </p:nvGrpSpPr>
            <p:grpSpPr>
              <a:xfrm>
                <a:off x="8322446" y="206"/>
                <a:ext cx="599413" cy="5143474"/>
                <a:chOff x="8160192" y="206"/>
                <a:chExt cx="599413" cy="5143474"/>
              </a:xfrm>
            </p:grpSpPr>
            <p:grpSp>
              <p:nvGrpSpPr>
                <p:cNvPr id="6417" name="Google Shape;6417;p19"/>
                <p:cNvGrpSpPr/>
                <p:nvPr/>
              </p:nvGrpSpPr>
              <p:grpSpPr>
                <a:xfrm>
                  <a:off x="8706192" y="206"/>
                  <a:ext cx="53414" cy="5143474"/>
                  <a:chOff x="8511811" y="206"/>
                  <a:chExt cx="53414" cy="5143474"/>
                </a:xfrm>
              </p:grpSpPr>
              <p:sp>
                <p:nvSpPr>
                  <p:cNvPr id="6418" name="Google Shape;6418;p19"/>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19"/>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9"/>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19"/>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19"/>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19"/>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9"/>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19"/>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19"/>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19"/>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19"/>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9"/>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9"/>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9"/>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9"/>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19"/>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19"/>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9"/>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9"/>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19"/>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19"/>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19"/>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19"/>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19"/>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19"/>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9"/>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19"/>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19"/>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19"/>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9"/>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9"/>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9"/>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9"/>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9"/>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19"/>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19"/>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4" name="Google Shape;6454;p19"/>
                <p:cNvSpPr/>
                <p:nvPr/>
              </p:nvSpPr>
              <p:spPr>
                <a:xfrm>
                  <a:off x="816841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19"/>
                <p:cNvSpPr/>
                <p:nvPr/>
              </p:nvSpPr>
              <p:spPr>
                <a:xfrm>
                  <a:off x="816841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19"/>
                <p:cNvSpPr/>
                <p:nvPr/>
              </p:nvSpPr>
              <p:spPr>
                <a:xfrm>
                  <a:off x="816841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9"/>
                <p:cNvSpPr/>
                <p:nvPr/>
              </p:nvSpPr>
              <p:spPr>
                <a:xfrm>
                  <a:off x="816019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19"/>
                <p:cNvSpPr/>
                <p:nvPr/>
              </p:nvSpPr>
              <p:spPr>
                <a:xfrm>
                  <a:off x="816019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19"/>
                <p:cNvSpPr/>
                <p:nvPr/>
              </p:nvSpPr>
              <p:spPr>
                <a:xfrm>
                  <a:off x="816841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9"/>
                <p:cNvSpPr/>
                <p:nvPr/>
              </p:nvSpPr>
              <p:spPr>
                <a:xfrm>
                  <a:off x="816019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9"/>
                <p:cNvSpPr/>
                <p:nvPr/>
              </p:nvSpPr>
              <p:spPr>
                <a:xfrm>
                  <a:off x="844106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9"/>
                <p:cNvSpPr/>
                <p:nvPr/>
              </p:nvSpPr>
              <p:spPr>
                <a:xfrm>
                  <a:off x="844106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9"/>
                <p:cNvSpPr/>
                <p:nvPr/>
              </p:nvSpPr>
              <p:spPr>
                <a:xfrm>
                  <a:off x="844106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9"/>
                <p:cNvSpPr/>
                <p:nvPr/>
              </p:nvSpPr>
              <p:spPr>
                <a:xfrm>
                  <a:off x="843366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9"/>
                <p:cNvSpPr/>
                <p:nvPr/>
              </p:nvSpPr>
              <p:spPr>
                <a:xfrm>
                  <a:off x="843366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19"/>
                <p:cNvSpPr/>
                <p:nvPr/>
              </p:nvSpPr>
              <p:spPr>
                <a:xfrm>
                  <a:off x="8441061"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19"/>
                <p:cNvSpPr/>
                <p:nvPr/>
              </p:nvSpPr>
              <p:spPr>
                <a:xfrm>
                  <a:off x="843366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19"/>
                <p:cNvSpPr/>
                <p:nvPr/>
              </p:nvSpPr>
              <p:spPr>
                <a:xfrm>
                  <a:off x="8441061"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19"/>
                <p:cNvSpPr/>
                <p:nvPr/>
              </p:nvSpPr>
              <p:spPr>
                <a:xfrm>
                  <a:off x="843366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19"/>
                <p:cNvSpPr/>
                <p:nvPr/>
              </p:nvSpPr>
              <p:spPr>
                <a:xfrm>
                  <a:off x="8441061"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19"/>
                <p:cNvSpPr/>
                <p:nvPr/>
              </p:nvSpPr>
              <p:spPr>
                <a:xfrm>
                  <a:off x="843366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9"/>
                <p:cNvSpPr/>
                <p:nvPr/>
              </p:nvSpPr>
              <p:spPr>
                <a:xfrm>
                  <a:off x="8441061"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9"/>
                <p:cNvSpPr/>
                <p:nvPr/>
              </p:nvSpPr>
              <p:spPr>
                <a:xfrm>
                  <a:off x="843366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9"/>
                <p:cNvSpPr/>
                <p:nvPr/>
              </p:nvSpPr>
              <p:spPr>
                <a:xfrm>
                  <a:off x="8441061"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9"/>
                <p:cNvSpPr/>
                <p:nvPr/>
              </p:nvSpPr>
              <p:spPr>
                <a:xfrm>
                  <a:off x="8441061"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19"/>
                <p:cNvSpPr/>
                <p:nvPr/>
              </p:nvSpPr>
              <p:spPr>
                <a:xfrm>
                  <a:off x="843366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19"/>
                <p:cNvSpPr/>
                <p:nvPr/>
              </p:nvSpPr>
              <p:spPr>
                <a:xfrm>
                  <a:off x="843366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6478" name="Shape 6478"/>
        <p:cNvGrpSpPr/>
        <p:nvPr/>
      </p:nvGrpSpPr>
      <p:grpSpPr>
        <a:xfrm>
          <a:off x="0" y="0"/>
          <a:ext cx="0" cy="0"/>
          <a:chOff x="0" y="0"/>
          <a:chExt cx="0" cy="0"/>
        </a:xfrm>
      </p:grpSpPr>
      <p:grpSp>
        <p:nvGrpSpPr>
          <p:cNvPr id="6479" name="Google Shape;6479;p20"/>
          <p:cNvGrpSpPr/>
          <p:nvPr/>
        </p:nvGrpSpPr>
        <p:grpSpPr>
          <a:xfrm>
            <a:off x="189" y="52"/>
            <a:ext cx="9144013" cy="5143533"/>
            <a:chOff x="4088025" y="1324225"/>
            <a:chExt cx="1348575" cy="1101800"/>
          </a:xfrm>
        </p:grpSpPr>
        <p:sp>
          <p:nvSpPr>
            <p:cNvPr id="6480" name="Google Shape;6480;p20"/>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20"/>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20"/>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20"/>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20"/>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20"/>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20"/>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20"/>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20"/>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20"/>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20"/>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20"/>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20"/>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20"/>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20"/>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20"/>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20"/>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20"/>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20"/>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20"/>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20"/>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20"/>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20"/>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20"/>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20"/>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20"/>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20"/>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20"/>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20"/>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20"/>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20"/>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20"/>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20"/>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20"/>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20"/>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20"/>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20"/>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20"/>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20"/>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20"/>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20"/>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20"/>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20"/>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20"/>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20"/>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20"/>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20"/>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20"/>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20"/>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20"/>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20"/>
          <p:cNvGrpSpPr/>
          <p:nvPr/>
        </p:nvGrpSpPr>
        <p:grpSpPr>
          <a:xfrm>
            <a:off x="145881" y="206"/>
            <a:ext cx="8852237" cy="5143474"/>
            <a:chOff x="145881" y="206"/>
            <a:chExt cx="8852237" cy="5143474"/>
          </a:xfrm>
        </p:grpSpPr>
        <p:grpSp>
          <p:nvGrpSpPr>
            <p:cNvPr id="6531" name="Google Shape;6531;p20"/>
            <p:cNvGrpSpPr/>
            <p:nvPr/>
          </p:nvGrpSpPr>
          <p:grpSpPr>
            <a:xfrm>
              <a:off x="145881" y="206"/>
              <a:ext cx="600248" cy="4852321"/>
              <a:chOff x="384275" y="206"/>
              <a:chExt cx="600248" cy="4852321"/>
            </a:xfrm>
          </p:grpSpPr>
          <p:sp>
            <p:nvSpPr>
              <p:cNvPr id="6532" name="Google Shape;6532;p20"/>
              <p:cNvSpPr/>
              <p:nvPr/>
            </p:nvSpPr>
            <p:spPr>
              <a:xfrm>
                <a:off x="66597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20"/>
              <p:cNvSpPr/>
              <p:nvPr/>
            </p:nvSpPr>
            <p:spPr>
              <a:xfrm>
                <a:off x="66597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20"/>
              <p:cNvSpPr/>
              <p:nvPr/>
            </p:nvSpPr>
            <p:spPr>
              <a:xfrm>
                <a:off x="66597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20"/>
              <p:cNvSpPr/>
              <p:nvPr/>
            </p:nvSpPr>
            <p:spPr>
              <a:xfrm>
                <a:off x="657752"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20"/>
              <p:cNvSpPr/>
              <p:nvPr/>
            </p:nvSpPr>
            <p:spPr>
              <a:xfrm>
                <a:off x="657752"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20"/>
              <p:cNvSpPr/>
              <p:nvPr/>
            </p:nvSpPr>
            <p:spPr>
              <a:xfrm>
                <a:off x="66597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20"/>
              <p:cNvSpPr/>
              <p:nvPr/>
            </p:nvSpPr>
            <p:spPr>
              <a:xfrm>
                <a:off x="657752"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20"/>
              <p:cNvSpPr/>
              <p:nvPr/>
            </p:nvSpPr>
            <p:spPr>
              <a:xfrm>
                <a:off x="66597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20"/>
              <p:cNvSpPr/>
              <p:nvPr/>
            </p:nvSpPr>
            <p:spPr>
              <a:xfrm>
                <a:off x="657752"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20"/>
              <p:cNvSpPr/>
              <p:nvPr/>
            </p:nvSpPr>
            <p:spPr>
              <a:xfrm>
                <a:off x="657752"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20"/>
              <p:cNvSpPr/>
              <p:nvPr/>
            </p:nvSpPr>
            <p:spPr>
              <a:xfrm>
                <a:off x="66597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20"/>
              <p:cNvSpPr/>
              <p:nvPr/>
            </p:nvSpPr>
            <p:spPr>
              <a:xfrm>
                <a:off x="66597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20"/>
              <p:cNvSpPr/>
              <p:nvPr/>
            </p:nvSpPr>
            <p:spPr>
              <a:xfrm>
                <a:off x="66597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20"/>
              <p:cNvSpPr/>
              <p:nvPr/>
            </p:nvSpPr>
            <p:spPr>
              <a:xfrm>
                <a:off x="657752"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20"/>
              <p:cNvSpPr/>
              <p:nvPr/>
            </p:nvSpPr>
            <p:spPr>
              <a:xfrm>
                <a:off x="66597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20"/>
              <p:cNvSpPr/>
              <p:nvPr/>
            </p:nvSpPr>
            <p:spPr>
              <a:xfrm>
                <a:off x="66597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20"/>
              <p:cNvSpPr/>
              <p:nvPr/>
            </p:nvSpPr>
            <p:spPr>
              <a:xfrm>
                <a:off x="657752"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20"/>
              <p:cNvSpPr/>
              <p:nvPr/>
            </p:nvSpPr>
            <p:spPr>
              <a:xfrm>
                <a:off x="66597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0" name="Google Shape;6550;p20"/>
              <p:cNvGrpSpPr/>
              <p:nvPr/>
            </p:nvGrpSpPr>
            <p:grpSpPr>
              <a:xfrm>
                <a:off x="384275" y="206"/>
                <a:ext cx="53414" cy="4852321"/>
                <a:chOff x="418506" y="206"/>
                <a:chExt cx="53414" cy="4852321"/>
              </a:xfrm>
            </p:grpSpPr>
            <p:sp>
              <p:nvSpPr>
                <p:cNvPr id="6551" name="Google Shape;6551;p20"/>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20"/>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20"/>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20"/>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20"/>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20"/>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20"/>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20"/>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20"/>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20"/>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20"/>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20"/>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20"/>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20"/>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20"/>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20"/>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20"/>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20"/>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20"/>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20"/>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20"/>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20"/>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20"/>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20"/>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20"/>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20"/>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20"/>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20"/>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20"/>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20"/>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20"/>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20"/>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20"/>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20"/>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5" name="Google Shape;6585;p20"/>
              <p:cNvSpPr/>
              <p:nvPr/>
            </p:nvSpPr>
            <p:spPr>
              <a:xfrm>
                <a:off x="939336"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20"/>
              <p:cNvSpPr/>
              <p:nvPr/>
            </p:nvSpPr>
            <p:spPr>
              <a:xfrm>
                <a:off x="939336"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20"/>
              <p:cNvSpPr/>
              <p:nvPr/>
            </p:nvSpPr>
            <p:spPr>
              <a:xfrm>
                <a:off x="939336"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20"/>
              <p:cNvSpPr/>
              <p:nvPr/>
            </p:nvSpPr>
            <p:spPr>
              <a:xfrm>
                <a:off x="939336"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20"/>
              <p:cNvSpPr/>
              <p:nvPr/>
            </p:nvSpPr>
            <p:spPr>
              <a:xfrm>
                <a:off x="931109"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20"/>
              <p:cNvSpPr/>
              <p:nvPr/>
            </p:nvSpPr>
            <p:spPr>
              <a:xfrm>
                <a:off x="931109"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20"/>
              <p:cNvSpPr/>
              <p:nvPr/>
            </p:nvSpPr>
            <p:spPr>
              <a:xfrm>
                <a:off x="939336"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20"/>
              <p:cNvSpPr/>
              <p:nvPr/>
            </p:nvSpPr>
            <p:spPr>
              <a:xfrm>
                <a:off x="931109"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3" name="Google Shape;6593;p20"/>
            <p:cNvGrpSpPr/>
            <p:nvPr/>
          </p:nvGrpSpPr>
          <p:grpSpPr>
            <a:xfrm>
              <a:off x="8398705" y="206"/>
              <a:ext cx="599413" cy="5143474"/>
              <a:chOff x="8322446" y="206"/>
              <a:chExt cx="599413" cy="5143474"/>
            </a:xfrm>
          </p:grpSpPr>
          <p:sp>
            <p:nvSpPr>
              <p:cNvPr id="6594" name="Google Shape;6594;p20"/>
              <p:cNvSpPr/>
              <p:nvPr/>
            </p:nvSpPr>
            <p:spPr>
              <a:xfrm>
                <a:off x="833067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20"/>
              <p:cNvSpPr/>
              <p:nvPr/>
            </p:nvSpPr>
            <p:spPr>
              <a:xfrm>
                <a:off x="86033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6" name="Google Shape;6596;p20"/>
              <p:cNvGrpSpPr/>
              <p:nvPr/>
            </p:nvGrpSpPr>
            <p:grpSpPr>
              <a:xfrm>
                <a:off x="8322446" y="206"/>
                <a:ext cx="599413" cy="5143474"/>
                <a:chOff x="8160192" y="206"/>
                <a:chExt cx="599413" cy="5143474"/>
              </a:xfrm>
            </p:grpSpPr>
            <p:grpSp>
              <p:nvGrpSpPr>
                <p:cNvPr id="6597" name="Google Shape;6597;p20"/>
                <p:cNvGrpSpPr/>
                <p:nvPr/>
              </p:nvGrpSpPr>
              <p:grpSpPr>
                <a:xfrm>
                  <a:off x="8706192" y="206"/>
                  <a:ext cx="53414" cy="5143474"/>
                  <a:chOff x="8511811" y="206"/>
                  <a:chExt cx="53414" cy="5143474"/>
                </a:xfrm>
              </p:grpSpPr>
              <p:sp>
                <p:nvSpPr>
                  <p:cNvPr id="6598" name="Google Shape;6598;p20"/>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20"/>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20"/>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20"/>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20"/>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20"/>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20"/>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20"/>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20"/>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20"/>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20"/>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20"/>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20"/>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20"/>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20"/>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20"/>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20"/>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20"/>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20"/>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20"/>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20"/>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20"/>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20"/>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20"/>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20"/>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20"/>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20"/>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20"/>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20"/>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20"/>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20"/>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20"/>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20"/>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20"/>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20"/>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20"/>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4" name="Google Shape;6634;p20"/>
                <p:cNvSpPr/>
                <p:nvPr/>
              </p:nvSpPr>
              <p:spPr>
                <a:xfrm>
                  <a:off x="816841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20"/>
                <p:cNvSpPr/>
                <p:nvPr/>
              </p:nvSpPr>
              <p:spPr>
                <a:xfrm>
                  <a:off x="816841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20"/>
                <p:cNvSpPr/>
                <p:nvPr/>
              </p:nvSpPr>
              <p:spPr>
                <a:xfrm>
                  <a:off x="816841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20"/>
                <p:cNvSpPr/>
                <p:nvPr/>
              </p:nvSpPr>
              <p:spPr>
                <a:xfrm>
                  <a:off x="816019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20"/>
                <p:cNvSpPr/>
                <p:nvPr/>
              </p:nvSpPr>
              <p:spPr>
                <a:xfrm>
                  <a:off x="816019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20"/>
                <p:cNvSpPr/>
                <p:nvPr/>
              </p:nvSpPr>
              <p:spPr>
                <a:xfrm>
                  <a:off x="816841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20"/>
                <p:cNvSpPr/>
                <p:nvPr/>
              </p:nvSpPr>
              <p:spPr>
                <a:xfrm>
                  <a:off x="816019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20"/>
                <p:cNvSpPr/>
                <p:nvPr/>
              </p:nvSpPr>
              <p:spPr>
                <a:xfrm>
                  <a:off x="844106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20"/>
                <p:cNvSpPr/>
                <p:nvPr/>
              </p:nvSpPr>
              <p:spPr>
                <a:xfrm>
                  <a:off x="844106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20"/>
                <p:cNvSpPr/>
                <p:nvPr/>
              </p:nvSpPr>
              <p:spPr>
                <a:xfrm>
                  <a:off x="844106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20"/>
                <p:cNvSpPr/>
                <p:nvPr/>
              </p:nvSpPr>
              <p:spPr>
                <a:xfrm>
                  <a:off x="843366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20"/>
                <p:cNvSpPr/>
                <p:nvPr/>
              </p:nvSpPr>
              <p:spPr>
                <a:xfrm>
                  <a:off x="843366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20"/>
                <p:cNvSpPr/>
                <p:nvPr/>
              </p:nvSpPr>
              <p:spPr>
                <a:xfrm>
                  <a:off x="8441061"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20"/>
                <p:cNvSpPr/>
                <p:nvPr/>
              </p:nvSpPr>
              <p:spPr>
                <a:xfrm>
                  <a:off x="843366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20"/>
                <p:cNvSpPr/>
                <p:nvPr/>
              </p:nvSpPr>
              <p:spPr>
                <a:xfrm>
                  <a:off x="8441061"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20"/>
                <p:cNvSpPr/>
                <p:nvPr/>
              </p:nvSpPr>
              <p:spPr>
                <a:xfrm>
                  <a:off x="843366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20"/>
                <p:cNvSpPr/>
                <p:nvPr/>
              </p:nvSpPr>
              <p:spPr>
                <a:xfrm>
                  <a:off x="8441061"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20"/>
                <p:cNvSpPr/>
                <p:nvPr/>
              </p:nvSpPr>
              <p:spPr>
                <a:xfrm>
                  <a:off x="843366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20"/>
                <p:cNvSpPr/>
                <p:nvPr/>
              </p:nvSpPr>
              <p:spPr>
                <a:xfrm>
                  <a:off x="8441061"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20"/>
                <p:cNvSpPr/>
                <p:nvPr/>
              </p:nvSpPr>
              <p:spPr>
                <a:xfrm>
                  <a:off x="843366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20"/>
                <p:cNvSpPr/>
                <p:nvPr/>
              </p:nvSpPr>
              <p:spPr>
                <a:xfrm>
                  <a:off x="8441061"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20"/>
                <p:cNvSpPr/>
                <p:nvPr/>
              </p:nvSpPr>
              <p:spPr>
                <a:xfrm>
                  <a:off x="8441061"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20"/>
                <p:cNvSpPr/>
                <p:nvPr/>
              </p:nvSpPr>
              <p:spPr>
                <a:xfrm>
                  <a:off x="843366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20"/>
                <p:cNvSpPr/>
                <p:nvPr/>
              </p:nvSpPr>
              <p:spPr>
                <a:xfrm>
                  <a:off x="843366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658" name="Google Shape;6658;p20"/>
          <p:cNvSpPr txBox="1"/>
          <p:nvPr>
            <p:ph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Fredoka One"/>
              <a:buNone/>
              <a:defRPr sz="3200"/>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6659" name="Google Shape;6659;p20"/>
          <p:cNvSpPr txBox="1"/>
          <p:nvPr>
            <p:ph idx="1" type="subTitle"/>
          </p:nvPr>
        </p:nvSpPr>
        <p:spPr>
          <a:xfrm>
            <a:off x="2302364" y="1848852"/>
            <a:ext cx="5453700" cy="53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6660" name="Google Shape;6660;p20"/>
          <p:cNvSpPr txBox="1"/>
          <p:nvPr>
            <p:ph idx="2" type="subTitle"/>
          </p:nvPr>
        </p:nvSpPr>
        <p:spPr>
          <a:xfrm>
            <a:off x="2302364" y="1236775"/>
            <a:ext cx="5453700" cy="69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6661" name="Google Shape;6661;p20"/>
          <p:cNvSpPr txBox="1"/>
          <p:nvPr>
            <p:ph idx="3" type="subTitle"/>
          </p:nvPr>
        </p:nvSpPr>
        <p:spPr>
          <a:xfrm>
            <a:off x="2302364" y="2972664"/>
            <a:ext cx="5453700" cy="53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6662" name="Google Shape;6662;p20"/>
          <p:cNvSpPr txBox="1"/>
          <p:nvPr>
            <p:ph idx="4" type="subTitle"/>
          </p:nvPr>
        </p:nvSpPr>
        <p:spPr>
          <a:xfrm>
            <a:off x="2302364" y="2360586"/>
            <a:ext cx="5453700" cy="69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6663" name="Google Shape;6663;p20"/>
          <p:cNvSpPr txBox="1"/>
          <p:nvPr>
            <p:ph idx="5" type="subTitle"/>
          </p:nvPr>
        </p:nvSpPr>
        <p:spPr>
          <a:xfrm>
            <a:off x="2302364" y="4096475"/>
            <a:ext cx="5453700" cy="53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6664" name="Google Shape;6664;p20"/>
          <p:cNvSpPr txBox="1"/>
          <p:nvPr>
            <p:ph idx="6" type="subTitle"/>
          </p:nvPr>
        </p:nvSpPr>
        <p:spPr>
          <a:xfrm>
            <a:off x="2302364" y="3484398"/>
            <a:ext cx="5453700" cy="69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28" name="Shape 628"/>
        <p:cNvGrpSpPr/>
        <p:nvPr/>
      </p:nvGrpSpPr>
      <p:grpSpPr>
        <a:xfrm>
          <a:off x="0" y="0"/>
          <a:ext cx="0" cy="0"/>
          <a:chOff x="0" y="0"/>
          <a:chExt cx="0" cy="0"/>
        </a:xfrm>
      </p:grpSpPr>
      <p:grpSp>
        <p:nvGrpSpPr>
          <p:cNvPr id="629" name="Google Shape;629;p3"/>
          <p:cNvGrpSpPr/>
          <p:nvPr/>
        </p:nvGrpSpPr>
        <p:grpSpPr>
          <a:xfrm>
            <a:off x="189" y="52"/>
            <a:ext cx="9144013" cy="5143533"/>
            <a:chOff x="4088025" y="1324225"/>
            <a:chExt cx="1348575" cy="1101800"/>
          </a:xfrm>
        </p:grpSpPr>
        <p:sp>
          <p:nvSpPr>
            <p:cNvPr id="630" name="Google Shape;630;p3"/>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 name="Google Shape;680;p3"/>
          <p:cNvGrpSpPr/>
          <p:nvPr/>
        </p:nvGrpSpPr>
        <p:grpSpPr>
          <a:xfrm>
            <a:off x="110918" y="206"/>
            <a:ext cx="8922164" cy="5143474"/>
            <a:chOff x="110918" y="206"/>
            <a:chExt cx="8922164" cy="5143474"/>
          </a:xfrm>
        </p:grpSpPr>
        <p:sp>
          <p:nvSpPr>
            <p:cNvPr id="681" name="Google Shape;681;p3"/>
            <p:cNvSpPr/>
            <p:nvPr/>
          </p:nvSpPr>
          <p:spPr>
            <a:xfrm>
              <a:off x="387913"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387913"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387913"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379686"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92568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
            <p:cNvSpPr/>
            <p:nvPr/>
          </p:nvSpPr>
          <p:spPr>
            <a:xfrm>
              <a:off x="92568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
            <p:cNvSpPr/>
            <p:nvPr/>
          </p:nvSpPr>
          <p:spPr>
            <a:xfrm>
              <a:off x="925687"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
            <p:cNvSpPr/>
            <p:nvPr/>
          </p:nvSpPr>
          <p:spPr>
            <a:xfrm>
              <a:off x="1194455"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
            <p:cNvSpPr/>
            <p:nvPr/>
          </p:nvSpPr>
          <p:spPr>
            <a:xfrm>
              <a:off x="1194455"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
            <p:cNvSpPr/>
            <p:nvPr/>
          </p:nvSpPr>
          <p:spPr>
            <a:xfrm>
              <a:off x="8451074"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
            <p:cNvSpPr/>
            <p:nvPr/>
          </p:nvSpPr>
          <p:spPr>
            <a:xfrm>
              <a:off x="8451074"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
            <p:cNvSpPr/>
            <p:nvPr/>
          </p:nvSpPr>
          <p:spPr>
            <a:xfrm>
              <a:off x="8451074"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
            <p:cNvSpPr/>
            <p:nvPr/>
          </p:nvSpPr>
          <p:spPr>
            <a:xfrm>
              <a:off x="844284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
            <p:cNvSpPr/>
            <p:nvPr/>
          </p:nvSpPr>
          <p:spPr>
            <a:xfrm>
              <a:off x="844284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
            <p:cNvSpPr/>
            <p:nvPr/>
          </p:nvSpPr>
          <p:spPr>
            <a:xfrm>
              <a:off x="8451074"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
            <p:cNvSpPr/>
            <p:nvPr/>
          </p:nvSpPr>
          <p:spPr>
            <a:xfrm>
              <a:off x="844284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
            <p:cNvSpPr/>
            <p:nvPr/>
          </p:nvSpPr>
          <p:spPr>
            <a:xfrm>
              <a:off x="8451074"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
            <p:cNvSpPr/>
            <p:nvPr/>
          </p:nvSpPr>
          <p:spPr>
            <a:xfrm>
              <a:off x="844284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
            <p:cNvSpPr/>
            <p:nvPr/>
          </p:nvSpPr>
          <p:spPr>
            <a:xfrm>
              <a:off x="844284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
            <p:cNvSpPr/>
            <p:nvPr/>
          </p:nvSpPr>
          <p:spPr>
            <a:xfrm>
              <a:off x="8451074"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
            <p:cNvSpPr/>
            <p:nvPr/>
          </p:nvSpPr>
          <p:spPr>
            <a:xfrm>
              <a:off x="8451074"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
            <p:cNvSpPr/>
            <p:nvPr/>
          </p:nvSpPr>
          <p:spPr>
            <a:xfrm>
              <a:off x="8451074"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
            <p:cNvSpPr/>
            <p:nvPr/>
          </p:nvSpPr>
          <p:spPr>
            <a:xfrm>
              <a:off x="8442847"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
            <p:cNvSpPr/>
            <p:nvPr/>
          </p:nvSpPr>
          <p:spPr>
            <a:xfrm>
              <a:off x="8451074"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
            <p:cNvSpPr/>
            <p:nvPr/>
          </p:nvSpPr>
          <p:spPr>
            <a:xfrm>
              <a:off x="8451074"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
            <p:cNvSpPr/>
            <p:nvPr/>
          </p:nvSpPr>
          <p:spPr>
            <a:xfrm>
              <a:off x="8442847"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
            <p:cNvSpPr/>
            <p:nvPr/>
          </p:nvSpPr>
          <p:spPr>
            <a:xfrm>
              <a:off x="8451074"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
            <p:cNvSpPr/>
            <p:nvPr/>
          </p:nvSpPr>
          <p:spPr>
            <a:xfrm>
              <a:off x="8442847"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
            <p:cNvSpPr/>
            <p:nvPr/>
          </p:nvSpPr>
          <p:spPr>
            <a:xfrm>
              <a:off x="8451074"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
            <p:cNvSpPr/>
            <p:nvPr/>
          </p:nvSpPr>
          <p:spPr>
            <a:xfrm>
              <a:off x="8442847"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
            <p:cNvSpPr/>
            <p:nvPr/>
          </p:nvSpPr>
          <p:spPr>
            <a:xfrm>
              <a:off x="8451074"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
            <p:cNvSpPr/>
            <p:nvPr/>
          </p:nvSpPr>
          <p:spPr>
            <a:xfrm>
              <a:off x="8442847"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
            <p:cNvSpPr/>
            <p:nvPr/>
          </p:nvSpPr>
          <p:spPr>
            <a:xfrm>
              <a:off x="8442847"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
            <p:cNvSpPr/>
            <p:nvPr/>
          </p:nvSpPr>
          <p:spPr>
            <a:xfrm>
              <a:off x="1463223"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
            <p:cNvSpPr/>
            <p:nvPr/>
          </p:nvSpPr>
          <p:spPr>
            <a:xfrm>
              <a:off x="1463223"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
            <p:cNvSpPr/>
            <p:nvPr/>
          </p:nvSpPr>
          <p:spPr>
            <a:xfrm>
              <a:off x="657005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
            <p:cNvSpPr/>
            <p:nvPr/>
          </p:nvSpPr>
          <p:spPr>
            <a:xfrm>
              <a:off x="657005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
            <p:cNvSpPr/>
            <p:nvPr/>
          </p:nvSpPr>
          <p:spPr>
            <a:xfrm>
              <a:off x="657005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
            <p:cNvSpPr/>
            <p:nvPr/>
          </p:nvSpPr>
          <p:spPr>
            <a:xfrm>
              <a:off x="6561709"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
            <p:cNvSpPr/>
            <p:nvPr/>
          </p:nvSpPr>
          <p:spPr>
            <a:xfrm>
              <a:off x="6561709"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
            <p:cNvSpPr/>
            <p:nvPr/>
          </p:nvSpPr>
          <p:spPr>
            <a:xfrm>
              <a:off x="6570055"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
            <p:cNvSpPr/>
            <p:nvPr/>
          </p:nvSpPr>
          <p:spPr>
            <a:xfrm>
              <a:off x="6561709"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
            <p:cNvSpPr/>
            <p:nvPr/>
          </p:nvSpPr>
          <p:spPr>
            <a:xfrm>
              <a:off x="6570055"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
            <p:cNvSpPr/>
            <p:nvPr/>
          </p:nvSpPr>
          <p:spPr>
            <a:xfrm>
              <a:off x="7645485"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
            <p:cNvSpPr/>
            <p:nvPr/>
          </p:nvSpPr>
          <p:spPr>
            <a:xfrm>
              <a:off x="7645485"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
            <p:cNvSpPr/>
            <p:nvPr/>
          </p:nvSpPr>
          <p:spPr>
            <a:xfrm>
              <a:off x="7645485"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
            <p:cNvSpPr/>
            <p:nvPr/>
          </p:nvSpPr>
          <p:spPr>
            <a:xfrm>
              <a:off x="7637259"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
            <p:cNvSpPr/>
            <p:nvPr/>
          </p:nvSpPr>
          <p:spPr>
            <a:xfrm>
              <a:off x="7637259"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
            <p:cNvSpPr/>
            <p:nvPr/>
          </p:nvSpPr>
          <p:spPr>
            <a:xfrm>
              <a:off x="7645485"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
            <p:cNvSpPr/>
            <p:nvPr/>
          </p:nvSpPr>
          <p:spPr>
            <a:xfrm>
              <a:off x="7637259"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
            <p:cNvSpPr/>
            <p:nvPr/>
          </p:nvSpPr>
          <p:spPr>
            <a:xfrm>
              <a:off x="7645485"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
            <p:cNvSpPr/>
            <p:nvPr/>
          </p:nvSpPr>
          <p:spPr>
            <a:xfrm>
              <a:off x="8719961"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
            <p:cNvSpPr/>
            <p:nvPr/>
          </p:nvSpPr>
          <p:spPr>
            <a:xfrm>
              <a:off x="8719961"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
            <p:cNvSpPr/>
            <p:nvPr/>
          </p:nvSpPr>
          <p:spPr>
            <a:xfrm>
              <a:off x="8719961"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
            <p:cNvSpPr/>
            <p:nvPr/>
          </p:nvSpPr>
          <p:spPr>
            <a:xfrm>
              <a:off x="8711735"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
            <p:cNvSpPr/>
            <p:nvPr/>
          </p:nvSpPr>
          <p:spPr>
            <a:xfrm>
              <a:off x="8711735"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
            <p:cNvSpPr/>
            <p:nvPr/>
          </p:nvSpPr>
          <p:spPr>
            <a:xfrm>
              <a:off x="8719961"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
            <p:cNvSpPr/>
            <p:nvPr/>
          </p:nvSpPr>
          <p:spPr>
            <a:xfrm>
              <a:off x="8711735"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
            <p:cNvSpPr/>
            <p:nvPr/>
          </p:nvSpPr>
          <p:spPr>
            <a:xfrm>
              <a:off x="8719961"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
            <p:cNvSpPr/>
            <p:nvPr/>
          </p:nvSpPr>
          <p:spPr>
            <a:xfrm>
              <a:off x="8711735"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
            <p:cNvSpPr/>
            <p:nvPr/>
          </p:nvSpPr>
          <p:spPr>
            <a:xfrm>
              <a:off x="8711735"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
            <p:cNvSpPr/>
            <p:nvPr/>
          </p:nvSpPr>
          <p:spPr>
            <a:xfrm>
              <a:off x="8719961"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
            <p:cNvSpPr/>
            <p:nvPr/>
          </p:nvSpPr>
          <p:spPr>
            <a:xfrm>
              <a:off x="8719961"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
            <p:cNvSpPr/>
            <p:nvPr/>
          </p:nvSpPr>
          <p:spPr>
            <a:xfrm>
              <a:off x="8719961"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
            <p:cNvSpPr/>
            <p:nvPr/>
          </p:nvSpPr>
          <p:spPr>
            <a:xfrm>
              <a:off x="8711735"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
            <p:cNvSpPr/>
            <p:nvPr/>
          </p:nvSpPr>
          <p:spPr>
            <a:xfrm>
              <a:off x="8719961"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
            <p:cNvSpPr/>
            <p:nvPr/>
          </p:nvSpPr>
          <p:spPr>
            <a:xfrm>
              <a:off x="8719961"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
            <p:cNvSpPr/>
            <p:nvPr/>
          </p:nvSpPr>
          <p:spPr>
            <a:xfrm>
              <a:off x="8711735"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
            <p:cNvSpPr/>
            <p:nvPr/>
          </p:nvSpPr>
          <p:spPr>
            <a:xfrm>
              <a:off x="8719961"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
            <p:cNvSpPr/>
            <p:nvPr/>
          </p:nvSpPr>
          <p:spPr>
            <a:xfrm>
              <a:off x="8711735"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
            <p:cNvSpPr/>
            <p:nvPr/>
          </p:nvSpPr>
          <p:spPr>
            <a:xfrm>
              <a:off x="8719961"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
            <p:cNvSpPr/>
            <p:nvPr/>
          </p:nvSpPr>
          <p:spPr>
            <a:xfrm>
              <a:off x="8711735"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
            <p:cNvSpPr/>
            <p:nvPr/>
          </p:nvSpPr>
          <p:spPr>
            <a:xfrm>
              <a:off x="8719961"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
            <p:cNvSpPr/>
            <p:nvPr/>
          </p:nvSpPr>
          <p:spPr>
            <a:xfrm>
              <a:off x="8711735"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
            <p:cNvSpPr/>
            <p:nvPr/>
          </p:nvSpPr>
          <p:spPr>
            <a:xfrm>
              <a:off x="8711735"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
            <p:cNvSpPr/>
            <p:nvPr/>
          </p:nvSpPr>
          <p:spPr>
            <a:xfrm>
              <a:off x="8719961"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
            <p:cNvSpPr/>
            <p:nvPr/>
          </p:nvSpPr>
          <p:spPr>
            <a:xfrm>
              <a:off x="8711735"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
            <p:cNvSpPr/>
            <p:nvPr/>
          </p:nvSpPr>
          <p:spPr>
            <a:xfrm>
              <a:off x="8711735"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
            <p:cNvSpPr/>
            <p:nvPr/>
          </p:nvSpPr>
          <p:spPr>
            <a:xfrm>
              <a:off x="8711735"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
            <p:cNvSpPr/>
            <p:nvPr/>
          </p:nvSpPr>
          <p:spPr>
            <a:xfrm>
              <a:off x="8719961"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
            <p:cNvSpPr/>
            <p:nvPr/>
          </p:nvSpPr>
          <p:spPr>
            <a:xfrm>
              <a:off x="8719961"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
            <p:cNvSpPr/>
            <p:nvPr/>
          </p:nvSpPr>
          <p:spPr>
            <a:xfrm>
              <a:off x="8719961"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
            <p:cNvSpPr/>
            <p:nvPr/>
          </p:nvSpPr>
          <p:spPr>
            <a:xfrm>
              <a:off x="8711735"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
            <p:cNvSpPr/>
            <p:nvPr/>
          </p:nvSpPr>
          <p:spPr>
            <a:xfrm>
              <a:off x="8719961"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
            <p:cNvSpPr/>
            <p:nvPr/>
          </p:nvSpPr>
          <p:spPr>
            <a:xfrm>
              <a:off x="8711735"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
            <p:cNvSpPr/>
            <p:nvPr/>
          </p:nvSpPr>
          <p:spPr>
            <a:xfrm>
              <a:off x="8719961"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
            <p:cNvSpPr/>
            <p:nvPr/>
          </p:nvSpPr>
          <p:spPr>
            <a:xfrm>
              <a:off x="8711735"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
            <p:cNvSpPr/>
            <p:nvPr/>
          </p:nvSpPr>
          <p:spPr>
            <a:xfrm>
              <a:off x="11914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
            <p:cNvSpPr/>
            <p:nvPr/>
          </p:nvSpPr>
          <p:spPr>
            <a:xfrm>
              <a:off x="11914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
            <p:cNvSpPr/>
            <p:nvPr/>
          </p:nvSpPr>
          <p:spPr>
            <a:xfrm>
              <a:off x="11914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
            <p:cNvSpPr/>
            <p:nvPr/>
          </p:nvSpPr>
          <p:spPr>
            <a:xfrm>
              <a:off x="119145"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
            <p:cNvSpPr/>
            <p:nvPr/>
          </p:nvSpPr>
          <p:spPr>
            <a:xfrm>
              <a:off x="110918"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
            <p:cNvSpPr/>
            <p:nvPr/>
          </p:nvSpPr>
          <p:spPr>
            <a:xfrm>
              <a:off x="173211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
            <p:cNvSpPr/>
            <p:nvPr/>
          </p:nvSpPr>
          <p:spPr>
            <a:xfrm>
              <a:off x="173211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
            <p:cNvSpPr/>
            <p:nvPr/>
          </p:nvSpPr>
          <p:spPr>
            <a:xfrm>
              <a:off x="2000998"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
            <p:cNvSpPr/>
            <p:nvPr/>
          </p:nvSpPr>
          <p:spPr>
            <a:xfrm>
              <a:off x="2000998"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
            <p:cNvSpPr/>
            <p:nvPr/>
          </p:nvSpPr>
          <p:spPr>
            <a:xfrm>
              <a:off x="2000998"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
            <p:cNvSpPr/>
            <p:nvPr/>
          </p:nvSpPr>
          <p:spPr>
            <a:xfrm>
              <a:off x="2270005"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
            <p:cNvSpPr/>
            <p:nvPr/>
          </p:nvSpPr>
          <p:spPr>
            <a:xfrm>
              <a:off x="2270005"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
            <p:cNvSpPr/>
            <p:nvPr/>
          </p:nvSpPr>
          <p:spPr>
            <a:xfrm>
              <a:off x="2270005"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
            <p:cNvSpPr/>
            <p:nvPr/>
          </p:nvSpPr>
          <p:spPr>
            <a:xfrm>
              <a:off x="388213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
            <p:cNvSpPr/>
            <p:nvPr/>
          </p:nvSpPr>
          <p:spPr>
            <a:xfrm>
              <a:off x="388213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
            <p:cNvSpPr/>
            <p:nvPr/>
          </p:nvSpPr>
          <p:spPr>
            <a:xfrm>
              <a:off x="3882136"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
            <p:cNvSpPr/>
            <p:nvPr/>
          </p:nvSpPr>
          <p:spPr>
            <a:xfrm>
              <a:off x="3882136"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
            <p:cNvSpPr/>
            <p:nvPr/>
          </p:nvSpPr>
          <p:spPr>
            <a:xfrm>
              <a:off x="387390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
            <p:cNvSpPr/>
            <p:nvPr/>
          </p:nvSpPr>
          <p:spPr>
            <a:xfrm>
              <a:off x="387390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
            <p:cNvSpPr/>
            <p:nvPr/>
          </p:nvSpPr>
          <p:spPr>
            <a:xfrm>
              <a:off x="3882136"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
            <p:cNvSpPr/>
            <p:nvPr/>
          </p:nvSpPr>
          <p:spPr>
            <a:xfrm>
              <a:off x="4956851"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
            <p:cNvSpPr/>
            <p:nvPr/>
          </p:nvSpPr>
          <p:spPr>
            <a:xfrm>
              <a:off x="495685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
            <p:cNvSpPr/>
            <p:nvPr/>
          </p:nvSpPr>
          <p:spPr>
            <a:xfrm>
              <a:off x="495685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
            <p:cNvSpPr/>
            <p:nvPr/>
          </p:nvSpPr>
          <p:spPr>
            <a:xfrm>
              <a:off x="495685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
            <p:cNvSpPr/>
            <p:nvPr/>
          </p:nvSpPr>
          <p:spPr>
            <a:xfrm>
              <a:off x="494945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
            <p:cNvSpPr/>
            <p:nvPr/>
          </p:nvSpPr>
          <p:spPr>
            <a:xfrm>
              <a:off x="494945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
            <p:cNvSpPr/>
            <p:nvPr/>
          </p:nvSpPr>
          <p:spPr>
            <a:xfrm>
              <a:off x="656681"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
            <p:cNvSpPr/>
            <p:nvPr/>
          </p:nvSpPr>
          <p:spPr>
            <a:xfrm>
              <a:off x="656681"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
            <p:cNvSpPr/>
            <p:nvPr/>
          </p:nvSpPr>
          <p:spPr>
            <a:xfrm>
              <a:off x="656681"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
            <p:cNvSpPr/>
            <p:nvPr/>
          </p:nvSpPr>
          <p:spPr>
            <a:xfrm>
              <a:off x="2807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
            <p:cNvSpPr/>
            <p:nvPr/>
          </p:nvSpPr>
          <p:spPr>
            <a:xfrm>
              <a:off x="2807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
            <p:cNvSpPr/>
            <p:nvPr/>
          </p:nvSpPr>
          <p:spPr>
            <a:xfrm>
              <a:off x="2807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
            <p:cNvSpPr/>
            <p:nvPr/>
          </p:nvSpPr>
          <p:spPr>
            <a:xfrm>
              <a:off x="2807660"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
            <p:cNvSpPr/>
            <p:nvPr/>
          </p:nvSpPr>
          <p:spPr>
            <a:xfrm>
              <a:off x="2799433"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
            <p:cNvSpPr/>
            <p:nvPr/>
          </p:nvSpPr>
          <p:spPr>
            <a:xfrm>
              <a:off x="3344361"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
            <p:cNvSpPr/>
            <p:nvPr/>
          </p:nvSpPr>
          <p:spPr>
            <a:xfrm>
              <a:off x="3344361"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
            <p:cNvSpPr/>
            <p:nvPr/>
          </p:nvSpPr>
          <p:spPr>
            <a:xfrm>
              <a:off x="3344361"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
            <p:cNvSpPr/>
            <p:nvPr/>
          </p:nvSpPr>
          <p:spPr>
            <a:xfrm>
              <a:off x="3344361"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
            <p:cNvSpPr/>
            <p:nvPr/>
          </p:nvSpPr>
          <p:spPr>
            <a:xfrm>
              <a:off x="3336135"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
            <p:cNvSpPr/>
            <p:nvPr/>
          </p:nvSpPr>
          <p:spPr>
            <a:xfrm>
              <a:off x="3336135"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
            <p:cNvSpPr/>
            <p:nvPr/>
          </p:nvSpPr>
          <p:spPr>
            <a:xfrm>
              <a:off x="3344361"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
            <p:cNvSpPr/>
            <p:nvPr/>
          </p:nvSpPr>
          <p:spPr>
            <a:xfrm>
              <a:off x="549450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
            <p:cNvSpPr/>
            <p:nvPr/>
          </p:nvSpPr>
          <p:spPr>
            <a:xfrm>
              <a:off x="549450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
            <p:cNvSpPr/>
            <p:nvPr/>
          </p:nvSpPr>
          <p:spPr>
            <a:xfrm>
              <a:off x="5494506"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
            <p:cNvSpPr/>
            <p:nvPr/>
          </p:nvSpPr>
          <p:spPr>
            <a:xfrm>
              <a:off x="5494506"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
            <p:cNvSpPr/>
            <p:nvPr/>
          </p:nvSpPr>
          <p:spPr>
            <a:xfrm>
              <a:off x="548627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
            <p:cNvSpPr/>
            <p:nvPr/>
          </p:nvSpPr>
          <p:spPr>
            <a:xfrm>
              <a:off x="548627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
            <p:cNvSpPr/>
            <p:nvPr/>
          </p:nvSpPr>
          <p:spPr>
            <a:xfrm>
              <a:off x="5494506"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
            <p:cNvSpPr/>
            <p:nvPr/>
          </p:nvSpPr>
          <p:spPr>
            <a:xfrm>
              <a:off x="6032161"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
            <p:cNvSpPr/>
            <p:nvPr/>
          </p:nvSpPr>
          <p:spPr>
            <a:xfrm>
              <a:off x="6032161"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
            <p:cNvSpPr/>
            <p:nvPr/>
          </p:nvSpPr>
          <p:spPr>
            <a:xfrm>
              <a:off x="6032161"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
            <p:cNvSpPr/>
            <p:nvPr/>
          </p:nvSpPr>
          <p:spPr>
            <a:xfrm>
              <a:off x="6032161"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
            <p:cNvSpPr/>
            <p:nvPr/>
          </p:nvSpPr>
          <p:spPr>
            <a:xfrm>
              <a:off x="6023935"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
            <p:cNvSpPr/>
            <p:nvPr/>
          </p:nvSpPr>
          <p:spPr>
            <a:xfrm>
              <a:off x="6023935"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
            <p:cNvSpPr/>
            <p:nvPr/>
          </p:nvSpPr>
          <p:spPr>
            <a:xfrm>
              <a:off x="6032161"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
            <p:cNvSpPr/>
            <p:nvPr/>
          </p:nvSpPr>
          <p:spPr>
            <a:xfrm>
              <a:off x="710783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
            <p:cNvSpPr/>
            <p:nvPr/>
          </p:nvSpPr>
          <p:spPr>
            <a:xfrm>
              <a:off x="710783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
            <p:cNvSpPr/>
            <p:nvPr/>
          </p:nvSpPr>
          <p:spPr>
            <a:xfrm>
              <a:off x="7107830"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
            <p:cNvSpPr/>
            <p:nvPr/>
          </p:nvSpPr>
          <p:spPr>
            <a:xfrm>
              <a:off x="7107830"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
            <p:cNvSpPr/>
            <p:nvPr/>
          </p:nvSpPr>
          <p:spPr>
            <a:xfrm>
              <a:off x="7099484"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
            <p:cNvSpPr/>
            <p:nvPr/>
          </p:nvSpPr>
          <p:spPr>
            <a:xfrm>
              <a:off x="7099484"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
            <p:cNvSpPr/>
            <p:nvPr/>
          </p:nvSpPr>
          <p:spPr>
            <a:xfrm>
              <a:off x="7107830"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
            <p:cNvSpPr/>
            <p:nvPr/>
          </p:nvSpPr>
          <p:spPr>
            <a:xfrm>
              <a:off x="7099484"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
            <p:cNvSpPr/>
            <p:nvPr/>
          </p:nvSpPr>
          <p:spPr>
            <a:xfrm>
              <a:off x="7914253"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
            <p:cNvSpPr/>
            <p:nvPr/>
          </p:nvSpPr>
          <p:spPr>
            <a:xfrm>
              <a:off x="7914253"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
            <p:cNvSpPr/>
            <p:nvPr/>
          </p:nvSpPr>
          <p:spPr>
            <a:xfrm>
              <a:off x="7914253"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
            <p:cNvSpPr/>
            <p:nvPr/>
          </p:nvSpPr>
          <p:spPr>
            <a:xfrm>
              <a:off x="7914253"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
            <p:cNvSpPr/>
            <p:nvPr/>
          </p:nvSpPr>
          <p:spPr>
            <a:xfrm>
              <a:off x="7906027"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
            <p:cNvSpPr/>
            <p:nvPr/>
          </p:nvSpPr>
          <p:spPr>
            <a:xfrm>
              <a:off x="7906027"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
            <p:cNvSpPr/>
            <p:nvPr/>
          </p:nvSpPr>
          <p:spPr>
            <a:xfrm>
              <a:off x="7914253"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
            <p:cNvSpPr/>
            <p:nvPr/>
          </p:nvSpPr>
          <p:spPr>
            <a:xfrm>
              <a:off x="7906027"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
            <p:cNvSpPr/>
            <p:nvPr/>
          </p:nvSpPr>
          <p:spPr>
            <a:xfrm>
              <a:off x="7914253"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
            <p:cNvSpPr/>
            <p:nvPr/>
          </p:nvSpPr>
          <p:spPr>
            <a:xfrm>
              <a:off x="7906027"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
            <p:cNvSpPr/>
            <p:nvPr/>
          </p:nvSpPr>
          <p:spPr>
            <a:xfrm>
              <a:off x="89880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
            <p:cNvSpPr/>
            <p:nvPr/>
          </p:nvSpPr>
          <p:spPr>
            <a:xfrm>
              <a:off x="89880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
            <p:cNvSpPr/>
            <p:nvPr/>
          </p:nvSpPr>
          <p:spPr>
            <a:xfrm>
              <a:off x="89880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
            <p:cNvSpPr/>
            <p:nvPr/>
          </p:nvSpPr>
          <p:spPr>
            <a:xfrm>
              <a:off x="89880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
            <p:cNvSpPr/>
            <p:nvPr/>
          </p:nvSpPr>
          <p:spPr>
            <a:xfrm>
              <a:off x="898062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
            <p:cNvSpPr/>
            <p:nvPr/>
          </p:nvSpPr>
          <p:spPr>
            <a:xfrm>
              <a:off x="898062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
            <p:cNvSpPr/>
            <p:nvPr/>
          </p:nvSpPr>
          <p:spPr>
            <a:xfrm>
              <a:off x="898801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
            <p:cNvSpPr/>
            <p:nvPr/>
          </p:nvSpPr>
          <p:spPr>
            <a:xfrm>
              <a:off x="898062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
            <p:cNvSpPr/>
            <p:nvPr/>
          </p:nvSpPr>
          <p:spPr>
            <a:xfrm>
              <a:off x="898801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
            <p:cNvSpPr/>
            <p:nvPr/>
          </p:nvSpPr>
          <p:spPr>
            <a:xfrm>
              <a:off x="898062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
            <p:cNvSpPr/>
            <p:nvPr/>
          </p:nvSpPr>
          <p:spPr>
            <a:xfrm>
              <a:off x="898801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
            <p:cNvSpPr/>
            <p:nvPr/>
          </p:nvSpPr>
          <p:spPr>
            <a:xfrm>
              <a:off x="898062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
            <p:cNvSpPr/>
            <p:nvPr/>
          </p:nvSpPr>
          <p:spPr>
            <a:xfrm>
              <a:off x="898801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
            <p:cNvSpPr/>
            <p:nvPr/>
          </p:nvSpPr>
          <p:spPr>
            <a:xfrm>
              <a:off x="898062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
            <p:cNvSpPr/>
            <p:nvPr/>
          </p:nvSpPr>
          <p:spPr>
            <a:xfrm>
              <a:off x="898801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
            <p:cNvSpPr/>
            <p:nvPr/>
          </p:nvSpPr>
          <p:spPr>
            <a:xfrm>
              <a:off x="898801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
            <p:cNvSpPr/>
            <p:nvPr/>
          </p:nvSpPr>
          <p:spPr>
            <a:xfrm>
              <a:off x="898062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
            <p:cNvSpPr/>
            <p:nvPr/>
          </p:nvSpPr>
          <p:spPr>
            <a:xfrm>
              <a:off x="898062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
            <p:cNvSpPr/>
            <p:nvPr/>
          </p:nvSpPr>
          <p:spPr>
            <a:xfrm>
              <a:off x="898801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
            <p:cNvSpPr/>
            <p:nvPr/>
          </p:nvSpPr>
          <p:spPr>
            <a:xfrm>
              <a:off x="898062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
            <p:cNvSpPr/>
            <p:nvPr/>
          </p:nvSpPr>
          <p:spPr>
            <a:xfrm>
              <a:off x="898801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
            <p:cNvSpPr/>
            <p:nvPr/>
          </p:nvSpPr>
          <p:spPr>
            <a:xfrm>
              <a:off x="898801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
            <p:cNvSpPr/>
            <p:nvPr/>
          </p:nvSpPr>
          <p:spPr>
            <a:xfrm>
              <a:off x="898062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
            <p:cNvSpPr/>
            <p:nvPr/>
          </p:nvSpPr>
          <p:spPr>
            <a:xfrm>
              <a:off x="898062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
            <p:cNvSpPr/>
            <p:nvPr/>
          </p:nvSpPr>
          <p:spPr>
            <a:xfrm>
              <a:off x="898062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
            <p:cNvSpPr/>
            <p:nvPr/>
          </p:nvSpPr>
          <p:spPr>
            <a:xfrm>
              <a:off x="898801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
            <p:cNvSpPr/>
            <p:nvPr/>
          </p:nvSpPr>
          <p:spPr>
            <a:xfrm>
              <a:off x="898801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
            <p:cNvSpPr/>
            <p:nvPr/>
          </p:nvSpPr>
          <p:spPr>
            <a:xfrm>
              <a:off x="898801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
            <p:cNvSpPr/>
            <p:nvPr/>
          </p:nvSpPr>
          <p:spPr>
            <a:xfrm>
              <a:off x="898062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
            <p:cNvSpPr/>
            <p:nvPr/>
          </p:nvSpPr>
          <p:spPr>
            <a:xfrm>
              <a:off x="898801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
            <p:cNvSpPr/>
            <p:nvPr/>
          </p:nvSpPr>
          <p:spPr>
            <a:xfrm>
              <a:off x="898062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
            <p:cNvSpPr/>
            <p:nvPr/>
          </p:nvSpPr>
          <p:spPr>
            <a:xfrm>
              <a:off x="898801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
            <p:cNvSpPr/>
            <p:nvPr/>
          </p:nvSpPr>
          <p:spPr>
            <a:xfrm>
              <a:off x="898062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
            <p:cNvSpPr/>
            <p:nvPr/>
          </p:nvSpPr>
          <p:spPr>
            <a:xfrm>
              <a:off x="898801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
            <p:cNvSpPr/>
            <p:nvPr/>
          </p:nvSpPr>
          <p:spPr>
            <a:xfrm>
              <a:off x="4419911"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
            <p:cNvSpPr/>
            <p:nvPr/>
          </p:nvSpPr>
          <p:spPr>
            <a:xfrm>
              <a:off x="4419911"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
            <p:cNvSpPr/>
            <p:nvPr/>
          </p:nvSpPr>
          <p:spPr>
            <a:xfrm>
              <a:off x="4419911"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
            <p:cNvSpPr/>
            <p:nvPr/>
          </p:nvSpPr>
          <p:spPr>
            <a:xfrm>
              <a:off x="4419911"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
            <p:cNvSpPr/>
            <p:nvPr/>
          </p:nvSpPr>
          <p:spPr>
            <a:xfrm>
              <a:off x="4411684"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
            <p:cNvSpPr/>
            <p:nvPr/>
          </p:nvSpPr>
          <p:spPr>
            <a:xfrm>
              <a:off x="4411684"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
            <p:cNvSpPr/>
            <p:nvPr/>
          </p:nvSpPr>
          <p:spPr>
            <a:xfrm>
              <a:off x="4419911"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
            <p:cNvSpPr/>
            <p:nvPr/>
          </p:nvSpPr>
          <p:spPr>
            <a:xfrm>
              <a:off x="4411684"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
            <p:cNvSpPr/>
            <p:nvPr/>
          </p:nvSpPr>
          <p:spPr>
            <a:xfrm>
              <a:off x="6838823"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
            <p:cNvSpPr/>
            <p:nvPr/>
          </p:nvSpPr>
          <p:spPr>
            <a:xfrm>
              <a:off x="6838823"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
            <p:cNvSpPr/>
            <p:nvPr/>
          </p:nvSpPr>
          <p:spPr>
            <a:xfrm>
              <a:off x="6838823"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
            <p:cNvSpPr/>
            <p:nvPr/>
          </p:nvSpPr>
          <p:spPr>
            <a:xfrm>
              <a:off x="683059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
            <p:cNvSpPr/>
            <p:nvPr/>
          </p:nvSpPr>
          <p:spPr>
            <a:xfrm>
              <a:off x="683059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
            <p:cNvSpPr/>
            <p:nvPr/>
          </p:nvSpPr>
          <p:spPr>
            <a:xfrm>
              <a:off x="6838823"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
            <p:cNvSpPr/>
            <p:nvPr/>
          </p:nvSpPr>
          <p:spPr>
            <a:xfrm>
              <a:off x="683059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
            <p:cNvSpPr/>
            <p:nvPr/>
          </p:nvSpPr>
          <p:spPr>
            <a:xfrm>
              <a:off x="6838823"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
            <p:cNvSpPr/>
            <p:nvPr/>
          </p:nvSpPr>
          <p:spPr>
            <a:xfrm>
              <a:off x="4688917"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
            <p:cNvSpPr/>
            <p:nvPr/>
          </p:nvSpPr>
          <p:spPr>
            <a:xfrm>
              <a:off x="4688917"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
            <p:cNvSpPr/>
            <p:nvPr/>
          </p:nvSpPr>
          <p:spPr>
            <a:xfrm>
              <a:off x="4688917"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
            <p:cNvSpPr/>
            <p:nvPr/>
          </p:nvSpPr>
          <p:spPr>
            <a:xfrm>
              <a:off x="4680571"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
            <p:cNvSpPr/>
            <p:nvPr/>
          </p:nvSpPr>
          <p:spPr>
            <a:xfrm>
              <a:off x="4680571"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
            <p:cNvSpPr/>
            <p:nvPr/>
          </p:nvSpPr>
          <p:spPr>
            <a:xfrm>
              <a:off x="4688917"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
            <p:cNvSpPr/>
            <p:nvPr/>
          </p:nvSpPr>
          <p:spPr>
            <a:xfrm>
              <a:off x="4680571"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
            <p:cNvSpPr/>
            <p:nvPr/>
          </p:nvSpPr>
          <p:spPr>
            <a:xfrm>
              <a:off x="5763393"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
            <p:cNvSpPr/>
            <p:nvPr/>
          </p:nvSpPr>
          <p:spPr>
            <a:xfrm>
              <a:off x="5763393"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
            <p:cNvSpPr/>
            <p:nvPr/>
          </p:nvSpPr>
          <p:spPr>
            <a:xfrm>
              <a:off x="5763393"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
            <p:cNvSpPr/>
            <p:nvPr/>
          </p:nvSpPr>
          <p:spPr>
            <a:xfrm>
              <a:off x="5755167"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
            <p:cNvSpPr/>
            <p:nvPr/>
          </p:nvSpPr>
          <p:spPr>
            <a:xfrm>
              <a:off x="5755167"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
            <p:cNvSpPr/>
            <p:nvPr/>
          </p:nvSpPr>
          <p:spPr>
            <a:xfrm>
              <a:off x="5763393"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
            <p:cNvSpPr/>
            <p:nvPr/>
          </p:nvSpPr>
          <p:spPr>
            <a:xfrm>
              <a:off x="73765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
            <p:cNvSpPr/>
            <p:nvPr/>
          </p:nvSpPr>
          <p:spPr>
            <a:xfrm>
              <a:off x="73765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
            <p:cNvSpPr/>
            <p:nvPr/>
          </p:nvSpPr>
          <p:spPr>
            <a:xfrm>
              <a:off x="73765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
            <p:cNvSpPr/>
            <p:nvPr/>
          </p:nvSpPr>
          <p:spPr>
            <a:xfrm>
              <a:off x="73683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
            <p:cNvSpPr/>
            <p:nvPr/>
          </p:nvSpPr>
          <p:spPr>
            <a:xfrm>
              <a:off x="73683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
            <p:cNvSpPr/>
            <p:nvPr/>
          </p:nvSpPr>
          <p:spPr>
            <a:xfrm>
              <a:off x="73765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
            <p:cNvSpPr/>
            <p:nvPr/>
          </p:nvSpPr>
          <p:spPr>
            <a:xfrm>
              <a:off x="73683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
            <p:cNvSpPr/>
            <p:nvPr/>
          </p:nvSpPr>
          <p:spPr>
            <a:xfrm>
              <a:off x="73765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
            <p:cNvSpPr/>
            <p:nvPr/>
          </p:nvSpPr>
          <p:spPr>
            <a:xfrm>
              <a:off x="73683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
            <p:cNvSpPr/>
            <p:nvPr/>
          </p:nvSpPr>
          <p:spPr>
            <a:xfrm>
              <a:off x="736837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
            <p:cNvSpPr/>
            <p:nvPr/>
          </p:nvSpPr>
          <p:spPr>
            <a:xfrm>
              <a:off x="3075593"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
            <p:cNvSpPr/>
            <p:nvPr/>
          </p:nvSpPr>
          <p:spPr>
            <a:xfrm>
              <a:off x="3075593"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
            <p:cNvSpPr/>
            <p:nvPr/>
          </p:nvSpPr>
          <p:spPr>
            <a:xfrm>
              <a:off x="3075593"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
            <p:cNvSpPr/>
            <p:nvPr/>
          </p:nvSpPr>
          <p:spPr>
            <a:xfrm>
              <a:off x="3075593"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
            <p:cNvSpPr/>
            <p:nvPr/>
          </p:nvSpPr>
          <p:spPr>
            <a:xfrm>
              <a:off x="3068201"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
            <p:cNvSpPr/>
            <p:nvPr/>
          </p:nvSpPr>
          <p:spPr>
            <a:xfrm>
              <a:off x="3068201"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
            <p:cNvSpPr/>
            <p:nvPr/>
          </p:nvSpPr>
          <p:spPr>
            <a:xfrm>
              <a:off x="3075593"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
            <p:cNvSpPr/>
            <p:nvPr/>
          </p:nvSpPr>
          <p:spPr>
            <a:xfrm>
              <a:off x="361324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
            <p:cNvSpPr/>
            <p:nvPr/>
          </p:nvSpPr>
          <p:spPr>
            <a:xfrm>
              <a:off x="361324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
            <p:cNvSpPr/>
            <p:nvPr/>
          </p:nvSpPr>
          <p:spPr>
            <a:xfrm>
              <a:off x="361324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
            <p:cNvSpPr/>
            <p:nvPr/>
          </p:nvSpPr>
          <p:spPr>
            <a:xfrm>
              <a:off x="361324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
            <p:cNvSpPr/>
            <p:nvPr/>
          </p:nvSpPr>
          <p:spPr>
            <a:xfrm>
              <a:off x="36050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
            <p:cNvSpPr/>
            <p:nvPr/>
          </p:nvSpPr>
          <p:spPr>
            <a:xfrm>
              <a:off x="36050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
            <p:cNvSpPr/>
            <p:nvPr/>
          </p:nvSpPr>
          <p:spPr>
            <a:xfrm>
              <a:off x="361324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
            <p:cNvSpPr/>
            <p:nvPr/>
          </p:nvSpPr>
          <p:spPr>
            <a:xfrm>
              <a:off x="415102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
            <p:cNvSpPr/>
            <p:nvPr/>
          </p:nvSpPr>
          <p:spPr>
            <a:xfrm>
              <a:off x="415102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
            <p:cNvSpPr/>
            <p:nvPr/>
          </p:nvSpPr>
          <p:spPr>
            <a:xfrm>
              <a:off x="415102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
            <p:cNvSpPr/>
            <p:nvPr/>
          </p:nvSpPr>
          <p:spPr>
            <a:xfrm>
              <a:off x="415102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
            <p:cNvSpPr/>
            <p:nvPr/>
          </p:nvSpPr>
          <p:spPr>
            <a:xfrm>
              <a:off x="4142797"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
            <p:cNvSpPr/>
            <p:nvPr/>
          </p:nvSpPr>
          <p:spPr>
            <a:xfrm>
              <a:off x="4142797"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
            <p:cNvSpPr/>
            <p:nvPr/>
          </p:nvSpPr>
          <p:spPr>
            <a:xfrm>
              <a:off x="5225738"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
            <p:cNvSpPr/>
            <p:nvPr/>
          </p:nvSpPr>
          <p:spPr>
            <a:xfrm>
              <a:off x="5225738"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
            <p:cNvSpPr/>
            <p:nvPr/>
          </p:nvSpPr>
          <p:spPr>
            <a:xfrm>
              <a:off x="5225738"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
            <p:cNvSpPr/>
            <p:nvPr/>
          </p:nvSpPr>
          <p:spPr>
            <a:xfrm>
              <a:off x="5225738"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
            <p:cNvSpPr/>
            <p:nvPr/>
          </p:nvSpPr>
          <p:spPr>
            <a:xfrm>
              <a:off x="5217392"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
            <p:cNvSpPr/>
            <p:nvPr/>
          </p:nvSpPr>
          <p:spPr>
            <a:xfrm>
              <a:off x="5217392"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
            <p:cNvSpPr/>
            <p:nvPr/>
          </p:nvSpPr>
          <p:spPr>
            <a:xfrm>
              <a:off x="5225738"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
            <p:cNvSpPr/>
            <p:nvPr/>
          </p:nvSpPr>
          <p:spPr>
            <a:xfrm>
              <a:off x="5217392"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
            <p:cNvSpPr/>
            <p:nvPr/>
          </p:nvSpPr>
          <p:spPr>
            <a:xfrm>
              <a:off x="630104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
            <p:cNvSpPr/>
            <p:nvPr/>
          </p:nvSpPr>
          <p:spPr>
            <a:xfrm>
              <a:off x="630104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
            <p:cNvSpPr/>
            <p:nvPr/>
          </p:nvSpPr>
          <p:spPr>
            <a:xfrm>
              <a:off x="630104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
            <p:cNvSpPr/>
            <p:nvPr/>
          </p:nvSpPr>
          <p:spPr>
            <a:xfrm>
              <a:off x="630104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
            <p:cNvSpPr/>
            <p:nvPr/>
          </p:nvSpPr>
          <p:spPr>
            <a:xfrm>
              <a:off x="62928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
            <p:cNvSpPr/>
            <p:nvPr/>
          </p:nvSpPr>
          <p:spPr>
            <a:xfrm>
              <a:off x="62928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
            <p:cNvSpPr/>
            <p:nvPr/>
          </p:nvSpPr>
          <p:spPr>
            <a:xfrm>
              <a:off x="630104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
            <p:cNvSpPr/>
            <p:nvPr/>
          </p:nvSpPr>
          <p:spPr>
            <a:xfrm>
              <a:off x="8182306"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
            <p:cNvSpPr/>
            <p:nvPr/>
          </p:nvSpPr>
          <p:spPr>
            <a:xfrm>
              <a:off x="8182306"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
            <p:cNvSpPr/>
            <p:nvPr/>
          </p:nvSpPr>
          <p:spPr>
            <a:xfrm>
              <a:off x="8182306"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
            <p:cNvSpPr/>
            <p:nvPr/>
          </p:nvSpPr>
          <p:spPr>
            <a:xfrm>
              <a:off x="8182306"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
            <p:cNvSpPr/>
            <p:nvPr/>
          </p:nvSpPr>
          <p:spPr>
            <a:xfrm>
              <a:off x="8174914"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
            <p:cNvSpPr/>
            <p:nvPr/>
          </p:nvSpPr>
          <p:spPr>
            <a:xfrm>
              <a:off x="8174914"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
            <p:cNvSpPr/>
            <p:nvPr/>
          </p:nvSpPr>
          <p:spPr>
            <a:xfrm>
              <a:off x="8182306"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
            <p:cNvSpPr/>
            <p:nvPr/>
          </p:nvSpPr>
          <p:spPr>
            <a:xfrm>
              <a:off x="8174914"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
            <p:cNvSpPr/>
            <p:nvPr/>
          </p:nvSpPr>
          <p:spPr>
            <a:xfrm>
              <a:off x="8182306"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
            <p:cNvSpPr/>
            <p:nvPr/>
          </p:nvSpPr>
          <p:spPr>
            <a:xfrm>
              <a:off x="8174914"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
            <p:cNvSpPr/>
            <p:nvPr/>
          </p:nvSpPr>
          <p:spPr>
            <a:xfrm>
              <a:off x="2538773"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
            <p:cNvSpPr/>
            <p:nvPr/>
          </p:nvSpPr>
          <p:spPr>
            <a:xfrm>
              <a:off x="2538773"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
            <p:cNvSpPr/>
            <p:nvPr/>
          </p:nvSpPr>
          <p:spPr>
            <a:xfrm>
              <a:off x="2538773"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
            <p:cNvSpPr/>
            <p:nvPr/>
          </p:nvSpPr>
          <p:spPr>
            <a:xfrm>
              <a:off x="2538773"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 name="Google Shape;963;p3"/>
          <p:cNvSpPr txBox="1"/>
          <p:nvPr>
            <p:ph type="title"/>
          </p:nvPr>
        </p:nvSpPr>
        <p:spPr>
          <a:xfrm>
            <a:off x="3596775" y="2182675"/>
            <a:ext cx="4728600" cy="88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000"/>
              <a:buNone/>
              <a:defRPr sz="55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964" name="Google Shape;964;p3"/>
          <p:cNvSpPr txBox="1"/>
          <p:nvPr>
            <p:ph hasCustomPrompt="1" idx="2" type="title"/>
          </p:nvPr>
        </p:nvSpPr>
        <p:spPr>
          <a:xfrm>
            <a:off x="5113425" y="1171925"/>
            <a:ext cx="1695300" cy="926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5000"/>
              <a:buNone/>
              <a:defRPr sz="5500">
                <a:latin typeface="Rubik Black"/>
                <a:ea typeface="Rubik Black"/>
                <a:cs typeface="Rubik Black"/>
                <a:sym typeface="Rubik Black"/>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965" name="Google Shape;965;p3"/>
          <p:cNvSpPr txBox="1"/>
          <p:nvPr>
            <p:ph idx="1" type="subTitle"/>
          </p:nvPr>
        </p:nvSpPr>
        <p:spPr>
          <a:xfrm>
            <a:off x="4379775" y="3188222"/>
            <a:ext cx="3162600" cy="6999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None/>
              <a:defRPr sz="1700"/>
            </a:lvl1pPr>
            <a:lvl2pPr lvl="1" algn="ctr">
              <a:lnSpc>
                <a:spcPct val="100000"/>
              </a:lnSpc>
              <a:spcBef>
                <a:spcPts val="0"/>
              </a:spcBef>
              <a:spcAft>
                <a:spcPts val="0"/>
              </a:spcAft>
              <a:buNone/>
              <a:defRPr sz="1700"/>
            </a:lvl2pPr>
            <a:lvl3pPr lvl="2" algn="ctr">
              <a:lnSpc>
                <a:spcPct val="100000"/>
              </a:lnSpc>
              <a:spcBef>
                <a:spcPts val="0"/>
              </a:spcBef>
              <a:spcAft>
                <a:spcPts val="0"/>
              </a:spcAft>
              <a:buNone/>
              <a:defRPr sz="1700"/>
            </a:lvl3pPr>
            <a:lvl4pPr lvl="3" algn="ctr">
              <a:lnSpc>
                <a:spcPct val="100000"/>
              </a:lnSpc>
              <a:spcBef>
                <a:spcPts val="0"/>
              </a:spcBef>
              <a:spcAft>
                <a:spcPts val="0"/>
              </a:spcAft>
              <a:buNone/>
              <a:defRPr sz="1700"/>
            </a:lvl4pPr>
            <a:lvl5pPr lvl="4" algn="ctr">
              <a:lnSpc>
                <a:spcPct val="100000"/>
              </a:lnSpc>
              <a:spcBef>
                <a:spcPts val="0"/>
              </a:spcBef>
              <a:spcAft>
                <a:spcPts val="0"/>
              </a:spcAft>
              <a:buNone/>
              <a:defRPr sz="1700"/>
            </a:lvl5pPr>
            <a:lvl6pPr lvl="5" algn="ctr">
              <a:lnSpc>
                <a:spcPct val="100000"/>
              </a:lnSpc>
              <a:spcBef>
                <a:spcPts val="0"/>
              </a:spcBef>
              <a:spcAft>
                <a:spcPts val="0"/>
              </a:spcAft>
              <a:buNone/>
              <a:defRPr sz="1700"/>
            </a:lvl6pPr>
            <a:lvl7pPr lvl="6" algn="ctr">
              <a:lnSpc>
                <a:spcPct val="100000"/>
              </a:lnSpc>
              <a:spcBef>
                <a:spcPts val="0"/>
              </a:spcBef>
              <a:spcAft>
                <a:spcPts val="0"/>
              </a:spcAft>
              <a:buNone/>
              <a:defRPr sz="1700"/>
            </a:lvl7pPr>
            <a:lvl8pPr lvl="7" algn="ctr">
              <a:lnSpc>
                <a:spcPct val="100000"/>
              </a:lnSpc>
              <a:spcBef>
                <a:spcPts val="0"/>
              </a:spcBef>
              <a:spcAft>
                <a:spcPts val="0"/>
              </a:spcAft>
              <a:buNone/>
              <a:defRPr sz="1700"/>
            </a:lvl8pPr>
            <a:lvl9pPr lvl="8" algn="ctr">
              <a:lnSpc>
                <a:spcPct val="100000"/>
              </a:lnSpc>
              <a:spcBef>
                <a:spcPts val="0"/>
              </a:spcBef>
              <a:spcAft>
                <a:spcPts val="0"/>
              </a:spcAft>
              <a:buNone/>
              <a:defRPr sz="17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_1_1">
    <p:spTree>
      <p:nvGrpSpPr>
        <p:cNvPr id="6665" name="Shape 6665"/>
        <p:cNvGrpSpPr/>
        <p:nvPr/>
      </p:nvGrpSpPr>
      <p:grpSpPr>
        <a:xfrm>
          <a:off x="0" y="0"/>
          <a:ext cx="0" cy="0"/>
          <a:chOff x="0" y="0"/>
          <a:chExt cx="0" cy="0"/>
        </a:xfrm>
      </p:grpSpPr>
      <p:grpSp>
        <p:nvGrpSpPr>
          <p:cNvPr id="6666" name="Google Shape;6666;p21"/>
          <p:cNvGrpSpPr/>
          <p:nvPr/>
        </p:nvGrpSpPr>
        <p:grpSpPr>
          <a:xfrm>
            <a:off x="189" y="52"/>
            <a:ext cx="9144013" cy="5143533"/>
            <a:chOff x="4088025" y="1324225"/>
            <a:chExt cx="1348575" cy="1101800"/>
          </a:xfrm>
        </p:grpSpPr>
        <p:sp>
          <p:nvSpPr>
            <p:cNvPr id="6667" name="Google Shape;6667;p21"/>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21"/>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21"/>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21"/>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21"/>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21"/>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21"/>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21"/>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21"/>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21"/>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21"/>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21"/>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21"/>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21"/>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21"/>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21"/>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21"/>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21"/>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21"/>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21"/>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21"/>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21"/>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21"/>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21"/>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21"/>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21"/>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21"/>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21"/>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21"/>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21"/>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21"/>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21"/>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21"/>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21"/>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21"/>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21"/>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21"/>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21"/>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21"/>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21"/>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21"/>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21"/>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21"/>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21"/>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21"/>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21"/>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21"/>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21"/>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21"/>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21"/>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21"/>
          <p:cNvGrpSpPr/>
          <p:nvPr/>
        </p:nvGrpSpPr>
        <p:grpSpPr>
          <a:xfrm>
            <a:off x="91189" y="206"/>
            <a:ext cx="8961622" cy="5143474"/>
            <a:chOff x="91189" y="206"/>
            <a:chExt cx="8961622" cy="5143474"/>
          </a:xfrm>
        </p:grpSpPr>
        <p:grpSp>
          <p:nvGrpSpPr>
            <p:cNvPr id="6718" name="Google Shape;6718;p21"/>
            <p:cNvGrpSpPr/>
            <p:nvPr/>
          </p:nvGrpSpPr>
          <p:grpSpPr>
            <a:xfrm>
              <a:off x="8204921" y="206"/>
              <a:ext cx="847890" cy="5143474"/>
              <a:chOff x="8128721" y="206"/>
              <a:chExt cx="847890" cy="5143474"/>
            </a:xfrm>
          </p:grpSpPr>
          <p:grpSp>
            <p:nvGrpSpPr>
              <p:cNvPr id="6719" name="Google Shape;6719;p21"/>
              <p:cNvGrpSpPr/>
              <p:nvPr/>
            </p:nvGrpSpPr>
            <p:grpSpPr>
              <a:xfrm>
                <a:off x="8393229" y="206"/>
                <a:ext cx="53414" cy="5143474"/>
                <a:chOff x="8511811" y="206"/>
                <a:chExt cx="53414" cy="5143474"/>
              </a:xfrm>
            </p:grpSpPr>
            <p:sp>
              <p:nvSpPr>
                <p:cNvPr id="6720" name="Google Shape;6720;p21"/>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21"/>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21"/>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21"/>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21"/>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21"/>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21"/>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21"/>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21"/>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21"/>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21"/>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21"/>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21"/>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21"/>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21"/>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21"/>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21"/>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21"/>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21"/>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21"/>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21"/>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21"/>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21"/>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21"/>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21"/>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21"/>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21"/>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21"/>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21"/>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21"/>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21"/>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21"/>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21"/>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21"/>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21"/>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21"/>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21"/>
              <p:cNvGrpSpPr/>
              <p:nvPr/>
            </p:nvGrpSpPr>
            <p:grpSpPr>
              <a:xfrm>
                <a:off x="8658690" y="206"/>
                <a:ext cx="53414" cy="5143474"/>
                <a:chOff x="8712171" y="206"/>
                <a:chExt cx="53414" cy="5143474"/>
              </a:xfrm>
            </p:grpSpPr>
            <p:sp>
              <p:nvSpPr>
                <p:cNvPr id="6757" name="Google Shape;6757;p21"/>
                <p:cNvSpPr/>
                <p:nvPr/>
              </p:nvSpPr>
              <p:spPr>
                <a:xfrm>
                  <a:off x="87203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21"/>
                <p:cNvSpPr/>
                <p:nvPr/>
              </p:nvSpPr>
              <p:spPr>
                <a:xfrm>
                  <a:off x="87203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21"/>
                <p:cNvSpPr/>
                <p:nvPr/>
              </p:nvSpPr>
              <p:spPr>
                <a:xfrm>
                  <a:off x="87203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21"/>
                <p:cNvSpPr/>
                <p:nvPr/>
              </p:nvSpPr>
              <p:spPr>
                <a:xfrm>
                  <a:off x="87121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21"/>
                <p:cNvSpPr/>
                <p:nvPr/>
              </p:nvSpPr>
              <p:spPr>
                <a:xfrm>
                  <a:off x="87121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21"/>
                <p:cNvSpPr/>
                <p:nvPr/>
              </p:nvSpPr>
              <p:spPr>
                <a:xfrm>
                  <a:off x="87203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21"/>
                <p:cNvSpPr/>
                <p:nvPr/>
              </p:nvSpPr>
              <p:spPr>
                <a:xfrm>
                  <a:off x="87121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21"/>
                <p:cNvSpPr/>
                <p:nvPr/>
              </p:nvSpPr>
              <p:spPr>
                <a:xfrm>
                  <a:off x="87203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21"/>
                <p:cNvSpPr/>
                <p:nvPr/>
              </p:nvSpPr>
              <p:spPr>
                <a:xfrm>
                  <a:off x="87121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21"/>
                <p:cNvSpPr/>
                <p:nvPr/>
              </p:nvSpPr>
              <p:spPr>
                <a:xfrm>
                  <a:off x="871217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21"/>
                <p:cNvSpPr/>
                <p:nvPr/>
              </p:nvSpPr>
              <p:spPr>
                <a:xfrm>
                  <a:off x="872039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21"/>
                <p:cNvSpPr/>
                <p:nvPr/>
              </p:nvSpPr>
              <p:spPr>
                <a:xfrm>
                  <a:off x="872039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21"/>
                <p:cNvSpPr/>
                <p:nvPr/>
              </p:nvSpPr>
              <p:spPr>
                <a:xfrm>
                  <a:off x="872039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21"/>
                <p:cNvSpPr/>
                <p:nvPr/>
              </p:nvSpPr>
              <p:spPr>
                <a:xfrm>
                  <a:off x="871217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21"/>
                <p:cNvSpPr/>
                <p:nvPr/>
              </p:nvSpPr>
              <p:spPr>
                <a:xfrm>
                  <a:off x="872039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21"/>
                <p:cNvSpPr/>
                <p:nvPr/>
              </p:nvSpPr>
              <p:spPr>
                <a:xfrm>
                  <a:off x="872039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21"/>
                <p:cNvSpPr/>
                <p:nvPr/>
              </p:nvSpPr>
              <p:spPr>
                <a:xfrm>
                  <a:off x="871217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21"/>
                <p:cNvSpPr/>
                <p:nvPr/>
              </p:nvSpPr>
              <p:spPr>
                <a:xfrm>
                  <a:off x="872039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21"/>
                <p:cNvSpPr/>
                <p:nvPr/>
              </p:nvSpPr>
              <p:spPr>
                <a:xfrm>
                  <a:off x="871217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21"/>
                <p:cNvSpPr/>
                <p:nvPr/>
              </p:nvSpPr>
              <p:spPr>
                <a:xfrm>
                  <a:off x="872039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21"/>
                <p:cNvSpPr/>
                <p:nvPr/>
              </p:nvSpPr>
              <p:spPr>
                <a:xfrm>
                  <a:off x="871217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21"/>
                <p:cNvSpPr/>
                <p:nvPr/>
              </p:nvSpPr>
              <p:spPr>
                <a:xfrm>
                  <a:off x="872039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21"/>
                <p:cNvSpPr/>
                <p:nvPr/>
              </p:nvSpPr>
              <p:spPr>
                <a:xfrm>
                  <a:off x="871217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21"/>
                <p:cNvSpPr/>
                <p:nvPr/>
              </p:nvSpPr>
              <p:spPr>
                <a:xfrm>
                  <a:off x="871217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21"/>
                <p:cNvSpPr/>
                <p:nvPr/>
              </p:nvSpPr>
              <p:spPr>
                <a:xfrm>
                  <a:off x="872039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21"/>
                <p:cNvSpPr/>
                <p:nvPr/>
              </p:nvSpPr>
              <p:spPr>
                <a:xfrm>
                  <a:off x="871217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21"/>
                <p:cNvSpPr/>
                <p:nvPr/>
              </p:nvSpPr>
              <p:spPr>
                <a:xfrm>
                  <a:off x="871217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21"/>
                <p:cNvSpPr/>
                <p:nvPr/>
              </p:nvSpPr>
              <p:spPr>
                <a:xfrm>
                  <a:off x="871217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21"/>
                <p:cNvSpPr/>
                <p:nvPr/>
              </p:nvSpPr>
              <p:spPr>
                <a:xfrm>
                  <a:off x="872039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21"/>
                <p:cNvSpPr/>
                <p:nvPr/>
              </p:nvSpPr>
              <p:spPr>
                <a:xfrm>
                  <a:off x="872039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21"/>
                <p:cNvSpPr/>
                <p:nvPr/>
              </p:nvSpPr>
              <p:spPr>
                <a:xfrm>
                  <a:off x="872039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21"/>
                <p:cNvSpPr/>
                <p:nvPr/>
              </p:nvSpPr>
              <p:spPr>
                <a:xfrm>
                  <a:off x="871217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21"/>
                <p:cNvSpPr/>
                <p:nvPr/>
              </p:nvSpPr>
              <p:spPr>
                <a:xfrm>
                  <a:off x="872039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21"/>
                <p:cNvSpPr/>
                <p:nvPr/>
              </p:nvSpPr>
              <p:spPr>
                <a:xfrm>
                  <a:off x="871217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21"/>
                <p:cNvSpPr/>
                <p:nvPr/>
              </p:nvSpPr>
              <p:spPr>
                <a:xfrm>
                  <a:off x="872039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21"/>
                <p:cNvSpPr/>
                <p:nvPr/>
              </p:nvSpPr>
              <p:spPr>
                <a:xfrm>
                  <a:off x="871217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3" name="Google Shape;6793;p21"/>
              <p:cNvGrpSpPr/>
              <p:nvPr/>
            </p:nvGrpSpPr>
            <p:grpSpPr>
              <a:xfrm>
                <a:off x="8924151" y="206"/>
                <a:ext cx="52460" cy="4852321"/>
                <a:chOff x="8855639" y="206"/>
                <a:chExt cx="52460" cy="4852321"/>
              </a:xfrm>
            </p:grpSpPr>
            <p:sp>
              <p:nvSpPr>
                <p:cNvPr id="6794" name="Google Shape;6794;p21"/>
                <p:cNvSpPr/>
                <p:nvPr/>
              </p:nvSpPr>
              <p:spPr>
                <a:xfrm>
                  <a:off x="886303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21"/>
                <p:cNvSpPr/>
                <p:nvPr/>
              </p:nvSpPr>
              <p:spPr>
                <a:xfrm>
                  <a:off x="886303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21"/>
                <p:cNvSpPr/>
                <p:nvPr/>
              </p:nvSpPr>
              <p:spPr>
                <a:xfrm>
                  <a:off x="886303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21"/>
                <p:cNvSpPr/>
                <p:nvPr/>
              </p:nvSpPr>
              <p:spPr>
                <a:xfrm>
                  <a:off x="8863032"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21"/>
                <p:cNvSpPr/>
                <p:nvPr/>
              </p:nvSpPr>
              <p:spPr>
                <a:xfrm>
                  <a:off x="885563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21"/>
                <p:cNvSpPr/>
                <p:nvPr/>
              </p:nvSpPr>
              <p:spPr>
                <a:xfrm>
                  <a:off x="885563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21"/>
                <p:cNvSpPr/>
                <p:nvPr/>
              </p:nvSpPr>
              <p:spPr>
                <a:xfrm>
                  <a:off x="8863032"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21"/>
                <p:cNvSpPr/>
                <p:nvPr/>
              </p:nvSpPr>
              <p:spPr>
                <a:xfrm>
                  <a:off x="885563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21"/>
                <p:cNvSpPr/>
                <p:nvPr/>
              </p:nvSpPr>
              <p:spPr>
                <a:xfrm>
                  <a:off x="8863032"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21"/>
                <p:cNvSpPr/>
                <p:nvPr/>
              </p:nvSpPr>
              <p:spPr>
                <a:xfrm>
                  <a:off x="885563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21"/>
                <p:cNvSpPr/>
                <p:nvPr/>
              </p:nvSpPr>
              <p:spPr>
                <a:xfrm>
                  <a:off x="8863032"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21"/>
                <p:cNvSpPr/>
                <p:nvPr/>
              </p:nvSpPr>
              <p:spPr>
                <a:xfrm>
                  <a:off x="885563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21"/>
                <p:cNvSpPr/>
                <p:nvPr/>
              </p:nvSpPr>
              <p:spPr>
                <a:xfrm>
                  <a:off x="8863032"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21"/>
                <p:cNvSpPr/>
                <p:nvPr/>
              </p:nvSpPr>
              <p:spPr>
                <a:xfrm>
                  <a:off x="885563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21"/>
                <p:cNvSpPr/>
                <p:nvPr/>
              </p:nvSpPr>
              <p:spPr>
                <a:xfrm>
                  <a:off x="8863032"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21"/>
                <p:cNvSpPr/>
                <p:nvPr/>
              </p:nvSpPr>
              <p:spPr>
                <a:xfrm>
                  <a:off x="8863032"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21"/>
                <p:cNvSpPr/>
                <p:nvPr/>
              </p:nvSpPr>
              <p:spPr>
                <a:xfrm>
                  <a:off x="885563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21"/>
                <p:cNvSpPr/>
                <p:nvPr/>
              </p:nvSpPr>
              <p:spPr>
                <a:xfrm>
                  <a:off x="885563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21"/>
                <p:cNvSpPr/>
                <p:nvPr/>
              </p:nvSpPr>
              <p:spPr>
                <a:xfrm>
                  <a:off x="8863032"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21"/>
                <p:cNvSpPr/>
                <p:nvPr/>
              </p:nvSpPr>
              <p:spPr>
                <a:xfrm>
                  <a:off x="8855639"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21"/>
                <p:cNvSpPr/>
                <p:nvPr/>
              </p:nvSpPr>
              <p:spPr>
                <a:xfrm>
                  <a:off x="8863032"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21"/>
                <p:cNvSpPr/>
                <p:nvPr/>
              </p:nvSpPr>
              <p:spPr>
                <a:xfrm>
                  <a:off x="8863032"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21"/>
                <p:cNvSpPr/>
                <p:nvPr/>
              </p:nvSpPr>
              <p:spPr>
                <a:xfrm>
                  <a:off x="8855639"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21"/>
                <p:cNvSpPr/>
                <p:nvPr/>
              </p:nvSpPr>
              <p:spPr>
                <a:xfrm>
                  <a:off x="8855639"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21"/>
                <p:cNvSpPr/>
                <p:nvPr/>
              </p:nvSpPr>
              <p:spPr>
                <a:xfrm>
                  <a:off x="8855639"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21"/>
                <p:cNvSpPr/>
                <p:nvPr/>
              </p:nvSpPr>
              <p:spPr>
                <a:xfrm>
                  <a:off x="8863032"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21"/>
                <p:cNvSpPr/>
                <p:nvPr/>
              </p:nvSpPr>
              <p:spPr>
                <a:xfrm>
                  <a:off x="8863032"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21"/>
                <p:cNvSpPr/>
                <p:nvPr/>
              </p:nvSpPr>
              <p:spPr>
                <a:xfrm>
                  <a:off x="8863032"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21"/>
                <p:cNvSpPr/>
                <p:nvPr/>
              </p:nvSpPr>
              <p:spPr>
                <a:xfrm>
                  <a:off x="8855639"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21"/>
                <p:cNvSpPr/>
                <p:nvPr/>
              </p:nvSpPr>
              <p:spPr>
                <a:xfrm>
                  <a:off x="8863032"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21"/>
                <p:cNvSpPr/>
                <p:nvPr/>
              </p:nvSpPr>
              <p:spPr>
                <a:xfrm>
                  <a:off x="8855639"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21"/>
                <p:cNvSpPr/>
                <p:nvPr/>
              </p:nvSpPr>
              <p:spPr>
                <a:xfrm>
                  <a:off x="8863032"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21"/>
                <p:cNvSpPr/>
                <p:nvPr/>
              </p:nvSpPr>
              <p:spPr>
                <a:xfrm>
                  <a:off x="8855639"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21"/>
                <p:cNvSpPr/>
                <p:nvPr/>
              </p:nvSpPr>
              <p:spPr>
                <a:xfrm>
                  <a:off x="8863032"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8" name="Google Shape;6828;p21"/>
              <p:cNvSpPr/>
              <p:nvPr/>
            </p:nvSpPr>
            <p:spPr>
              <a:xfrm>
                <a:off x="8136113"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21"/>
              <p:cNvSpPr/>
              <p:nvPr/>
            </p:nvSpPr>
            <p:spPr>
              <a:xfrm>
                <a:off x="8136113"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21"/>
              <p:cNvSpPr/>
              <p:nvPr/>
            </p:nvSpPr>
            <p:spPr>
              <a:xfrm>
                <a:off x="8136113"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21"/>
              <p:cNvSpPr/>
              <p:nvPr/>
            </p:nvSpPr>
            <p:spPr>
              <a:xfrm>
                <a:off x="8136113"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21"/>
              <p:cNvSpPr/>
              <p:nvPr/>
            </p:nvSpPr>
            <p:spPr>
              <a:xfrm>
                <a:off x="8128721"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21"/>
              <p:cNvSpPr/>
              <p:nvPr/>
            </p:nvSpPr>
            <p:spPr>
              <a:xfrm>
                <a:off x="8128721"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21"/>
              <p:cNvSpPr/>
              <p:nvPr/>
            </p:nvSpPr>
            <p:spPr>
              <a:xfrm>
                <a:off x="8136113"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21"/>
              <p:cNvSpPr/>
              <p:nvPr/>
            </p:nvSpPr>
            <p:spPr>
              <a:xfrm>
                <a:off x="8128721"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21"/>
            <p:cNvGrpSpPr/>
            <p:nvPr/>
          </p:nvGrpSpPr>
          <p:grpSpPr>
            <a:xfrm>
              <a:off x="91189" y="206"/>
              <a:ext cx="849678" cy="5143474"/>
              <a:chOff x="91189" y="206"/>
              <a:chExt cx="849678" cy="5143474"/>
            </a:xfrm>
          </p:grpSpPr>
          <p:grpSp>
            <p:nvGrpSpPr>
              <p:cNvPr id="6837" name="Google Shape;6837;p21"/>
              <p:cNvGrpSpPr/>
              <p:nvPr/>
            </p:nvGrpSpPr>
            <p:grpSpPr>
              <a:xfrm>
                <a:off x="356650" y="206"/>
                <a:ext cx="53295" cy="5143474"/>
                <a:chOff x="578867" y="206"/>
                <a:chExt cx="53295" cy="5143474"/>
              </a:xfrm>
            </p:grpSpPr>
            <p:sp>
              <p:nvSpPr>
                <p:cNvPr id="6838" name="Google Shape;6838;p21"/>
                <p:cNvSpPr/>
                <p:nvPr/>
              </p:nvSpPr>
              <p:spPr>
                <a:xfrm>
                  <a:off x="587093"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21"/>
                <p:cNvSpPr/>
                <p:nvPr/>
              </p:nvSpPr>
              <p:spPr>
                <a:xfrm>
                  <a:off x="587093"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21"/>
                <p:cNvSpPr/>
                <p:nvPr/>
              </p:nvSpPr>
              <p:spPr>
                <a:xfrm>
                  <a:off x="587093"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21"/>
                <p:cNvSpPr/>
                <p:nvPr/>
              </p:nvSpPr>
              <p:spPr>
                <a:xfrm>
                  <a:off x="578867"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21"/>
                <p:cNvSpPr/>
                <p:nvPr/>
              </p:nvSpPr>
              <p:spPr>
                <a:xfrm>
                  <a:off x="578867"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21"/>
                <p:cNvSpPr/>
                <p:nvPr/>
              </p:nvSpPr>
              <p:spPr>
                <a:xfrm>
                  <a:off x="587093"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21"/>
                <p:cNvSpPr/>
                <p:nvPr/>
              </p:nvSpPr>
              <p:spPr>
                <a:xfrm>
                  <a:off x="578867"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21"/>
                <p:cNvSpPr/>
                <p:nvPr/>
              </p:nvSpPr>
              <p:spPr>
                <a:xfrm>
                  <a:off x="587093"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21"/>
                <p:cNvSpPr/>
                <p:nvPr/>
              </p:nvSpPr>
              <p:spPr>
                <a:xfrm>
                  <a:off x="578867"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21"/>
                <p:cNvSpPr/>
                <p:nvPr/>
              </p:nvSpPr>
              <p:spPr>
                <a:xfrm>
                  <a:off x="578867"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21"/>
                <p:cNvSpPr/>
                <p:nvPr/>
              </p:nvSpPr>
              <p:spPr>
                <a:xfrm>
                  <a:off x="587093"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21"/>
                <p:cNvSpPr/>
                <p:nvPr/>
              </p:nvSpPr>
              <p:spPr>
                <a:xfrm>
                  <a:off x="587093"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21"/>
                <p:cNvSpPr/>
                <p:nvPr/>
              </p:nvSpPr>
              <p:spPr>
                <a:xfrm>
                  <a:off x="587093"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21"/>
                <p:cNvSpPr/>
                <p:nvPr/>
              </p:nvSpPr>
              <p:spPr>
                <a:xfrm>
                  <a:off x="578867"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21"/>
                <p:cNvSpPr/>
                <p:nvPr/>
              </p:nvSpPr>
              <p:spPr>
                <a:xfrm>
                  <a:off x="587093"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21"/>
                <p:cNvSpPr/>
                <p:nvPr/>
              </p:nvSpPr>
              <p:spPr>
                <a:xfrm>
                  <a:off x="587093"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21"/>
                <p:cNvSpPr/>
                <p:nvPr/>
              </p:nvSpPr>
              <p:spPr>
                <a:xfrm>
                  <a:off x="578867"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21"/>
                <p:cNvSpPr/>
                <p:nvPr/>
              </p:nvSpPr>
              <p:spPr>
                <a:xfrm>
                  <a:off x="587093"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21"/>
                <p:cNvSpPr/>
                <p:nvPr/>
              </p:nvSpPr>
              <p:spPr>
                <a:xfrm>
                  <a:off x="578867"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21"/>
                <p:cNvSpPr/>
                <p:nvPr/>
              </p:nvSpPr>
              <p:spPr>
                <a:xfrm>
                  <a:off x="587093"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21"/>
                <p:cNvSpPr/>
                <p:nvPr/>
              </p:nvSpPr>
              <p:spPr>
                <a:xfrm>
                  <a:off x="578867"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21"/>
                <p:cNvSpPr/>
                <p:nvPr/>
              </p:nvSpPr>
              <p:spPr>
                <a:xfrm>
                  <a:off x="587093"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21"/>
                <p:cNvSpPr/>
                <p:nvPr/>
              </p:nvSpPr>
              <p:spPr>
                <a:xfrm>
                  <a:off x="578867"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21"/>
                <p:cNvSpPr/>
                <p:nvPr/>
              </p:nvSpPr>
              <p:spPr>
                <a:xfrm>
                  <a:off x="578867"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21"/>
                <p:cNvSpPr/>
                <p:nvPr/>
              </p:nvSpPr>
              <p:spPr>
                <a:xfrm>
                  <a:off x="587093"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21"/>
                <p:cNvSpPr/>
                <p:nvPr/>
              </p:nvSpPr>
              <p:spPr>
                <a:xfrm>
                  <a:off x="578867"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21"/>
                <p:cNvSpPr/>
                <p:nvPr/>
              </p:nvSpPr>
              <p:spPr>
                <a:xfrm>
                  <a:off x="578867"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21"/>
                <p:cNvSpPr/>
                <p:nvPr/>
              </p:nvSpPr>
              <p:spPr>
                <a:xfrm>
                  <a:off x="578867"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21"/>
                <p:cNvSpPr/>
                <p:nvPr/>
              </p:nvSpPr>
              <p:spPr>
                <a:xfrm>
                  <a:off x="587093"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21"/>
                <p:cNvSpPr/>
                <p:nvPr/>
              </p:nvSpPr>
              <p:spPr>
                <a:xfrm>
                  <a:off x="587093"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21"/>
                <p:cNvSpPr/>
                <p:nvPr/>
              </p:nvSpPr>
              <p:spPr>
                <a:xfrm>
                  <a:off x="587093"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21"/>
                <p:cNvSpPr/>
                <p:nvPr/>
              </p:nvSpPr>
              <p:spPr>
                <a:xfrm>
                  <a:off x="578867"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21"/>
                <p:cNvSpPr/>
                <p:nvPr/>
              </p:nvSpPr>
              <p:spPr>
                <a:xfrm>
                  <a:off x="587093"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21"/>
                <p:cNvSpPr/>
                <p:nvPr/>
              </p:nvSpPr>
              <p:spPr>
                <a:xfrm>
                  <a:off x="578867"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21"/>
                <p:cNvSpPr/>
                <p:nvPr/>
              </p:nvSpPr>
              <p:spPr>
                <a:xfrm>
                  <a:off x="587093"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21"/>
                <p:cNvSpPr/>
                <p:nvPr/>
              </p:nvSpPr>
              <p:spPr>
                <a:xfrm>
                  <a:off x="578867"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21"/>
              <p:cNvGrpSpPr/>
              <p:nvPr/>
            </p:nvGrpSpPr>
            <p:grpSpPr>
              <a:xfrm>
                <a:off x="91189" y="206"/>
                <a:ext cx="53414" cy="4852321"/>
                <a:chOff x="418506" y="206"/>
                <a:chExt cx="53414" cy="4852321"/>
              </a:xfrm>
            </p:grpSpPr>
            <p:sp>
              <p:nvSpPr>
                <p:cNvPr id="6875" name="Google Shape;6875;p21"/>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21"/>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21"/>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21"/>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21"/>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21"/>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21"/>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21"/>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21"/>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21"/>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21"/>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21"/>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21"/>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21"/>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21"/>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21"/>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21"/>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21"/>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21"/>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21"/>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21"/>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21"/>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21"/>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21"/>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21"/>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21"/>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21"/>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21"/>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21"/>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21"/>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21"/>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21"/>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21"/>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21"/>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21"/>
              <p:cNvGrpSpPr/>
              <p:nvPr/>
            </p:nvGrpSpPr>
            <p:grpSpPr>
              <a:xfrm>
                <a:off x="621992" y="206"/>
                <a:ext cx="53414" cy="4852321"/>
                <a:chOff x="774043" y="206"/>
                <a:chExt cx="53414" cy="4852321"/>
              </a:xfrm>
            </p:grpSpPr>
            <p:sp>
              <p:nvSpPr>
                <p:cNvPr id="6910" name="Google Shape;6910;p21"/>
                <p:cNvSpPr/>
                <p:nvPr/>
              </p:nvSpPr>
              <p:spPr>
                <a:xfrm>
                  <a:off x="782269"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21"/>
                <p:cNvSpPr/>
                <p:nvPr/>
              </p:nvSpPr>
              <p:spPr>
                <a:xfrm>
                  <a:off x="782269"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21"/>
                <p:cNvSpPr/>
                <p:nvPr/>
              </p:nvSpPr>
              <p:spPr>
                <a:xfrm>
                  <a:off x="782269"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21"/>
                <p:cNvSpPr/>
                <p:nvPr/>
              </p:nvSpPr>
              <p:spPr>
                <a:xfrm>
                  <a:off x="782269"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21"/>
                <p:cNvSpPr/>
                <p:nvPr/>
              </p:nvSpPr>
              <p:spPr>
                <a:xfrm>
                  <a:off x="77404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21"/>
                <p:cNvSpPr/>
                <p:nvPr/>
              </p:nvSpPr>
              <p:spPr>
                <a:xfrm>
                  <a:off x="77404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21"/>
                <p:cNvSpPr/>
                <p:nvPr/>
              </p:nvSpPr>
              <p:spPr>
                <a:xfrm>
                  <a:off x="782269"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21"/>
                <p:cNvSpPr/>
                <p:nvPr/>
              </p:nvSpPr>
              <p:spPr>
                <a:xfrm>
                  <a:off x="774043"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21"/>
                <p:cNvSpPr/>
                <p:nvPr/>
              </p:nvSpPr>
              <p:spPr>
                <a:xfrm>
                  <a:off x="782269"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21"/>
                <p:cNvSpPr/>
                <p:nvPr/>
              </p:nvSpPr>
              <p:spPr>
                <a:xfrm>
                  <a:off x="774043"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21"/>
                <p:cNvSpPr/>
                <p:nvPr/>
              </p:nvSpPr>
              <p:spPr>
                <a:xfrm>
                  <a:off x="782269"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21"/>
                <p:cNvSpPr/>
                <p:nvPr/>
              </p:nvSpPr>
              <p:spPr>
                <a:xfrm>
                  <a:off x="774043"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21"/>
                <p:cNvSpPr/>
                <p:nvPr/>
              </p:nvSpPr>
              <p:spPr>
                <a:xfrm>
                  <a:off x="782269" y="1736397"/>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21"/>
                <p:cNvSpPr/>
                <p:nvPr/>
              </p:nvSpPr>
              <p:spPr>
                <a:xfrm>
                  <a:off x="774043" y="1879709"/>
                  <a:ext cx="53414" cy="80955"/>
                </a:xfrm>
                <a:custGeom>
                  <a:rect b="b" l="l" r="r" t="t"/>
                  <a:pathLst>
                    <a:path extrusionOk="0" h="679" w="448">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21"/>
                <p:cNvSpPr/>
                <p:nvPr/>
              </p:nvSpPr>
              <p:spPr>
                <a:xfrm>
                  <a:off x="782269" y="202576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21"/>
                <p:cNvSpPr/>
                <p:nvPr/>
              </p:nvSpPr>
              <p:spPr>
                <a:xfrm>
                  <a:off x="782269" y="2169909"/>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21"/>
                <p:cNvSpPr/>
                <p:nvPr/>
              </p:nvSpPr>
              <p:spPr>
                <a:xfrm>
                  <a:off x="774043" y="2313220"/>
                  <a:ext cx="53414" cy="80955"/>
                </a:xfrm>
                <a:custGeom>
                  <a:rect b="b" l="l" r="r" t="t"/>
                  <a:pathLst>
                    <a:path extrusionOk="0" h="679" w="448">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21"/>
                <p:cNvSpPr/>
                <p:nvPr/>
              </p:nvSpPr>
              <p:spPr>
                <a:xfrm>
                  <a:off x="774043" y="2458439"/>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21"/>
                <p:cNvSpPr/>
                <p:nvPr/>
              </p:nvSpPr>
              <p:spPr>
                <a:xfrm>
                  <a:off x="782269" y="260449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21"/>
                <p:cNvSpPr/>
                <p:nvPr/>
              </p:nvSpPr>
              <p:spPr>
                <a:xfrm>
                  <a:off x="774043" y="274780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21"/>
                <p:cNvSpPr/>
                <p:nvPr/>
              </p:nvSpPr>
              <p:spPr>
                <a:xfrm>
                  <a:off x="782269" y="2893858"/>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21"/>
                <p:cNvSpPr/>
                <p:nvPr/>
              </p:nvSpPr>
              <p:spPr>
                <a:xfrm>
                  <a:off x="782269" y="303812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21"/>
                <p:cNvSpPr/>
                <p:nvPr/>
              </p:nvSpPr>
              <p:spPr>
                <a:xfrm>
                  <a:off x="774043" y="3181315"/>
                  <a:ext cx="53414" cy="81075"/>
                </a:xfrm>
                <a:custGeom>
                  <a:rect b="b" l="l" r="r" t="t"/>
                  <a:pathLst>
                    <a:path extrusionOk="0" h="680" w="448">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21"/>
                <p:cNvSpPr/>
                <p:nvPr/>
              </p:nvSpPr>
              <p:spPr>
                <a:xfrm>
                  <a:off x="774043" y="3326535"/>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21"/>
                <p:cNvSpPr/>
                <p:nvPr/>
              </p:nvSpPr>
              <p:spPr>
                <a:xfrm>
                  <a:off x="774043" y="3470800"/>
                  <a:ext cx="53414" cy="80955"/>
                </a:xfrm>
                <a:custGeom>
                  <a:rect b="b" l="l" r="r" t="t"/>
                  <a:pathLst>
                    <a:path extrusionOk="0" h="679" w="448">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21"/>
                <p:cNvSpPr/>
                <p:nvPr/>
              </p:nvSpPr>
              <p:spPr>
                <a:xfrm>
                  <a:off x="782269" y="361685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21"/>
                <p:cNvSpPr/>
                <p:nvPr/>
              </p:nvSpPr>
              <p:spPr>
                <a:xfrm>
                  <a:off x="782269" y="376195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21"/>
                <p:cNvSpPr/>
                <p:nvPr/>
              </p:nvSpPr>
              <p:spPr>
                <a:xfrm>
                  <a:off x="782269" y="3906219"/>
                  <a:ext cx="26826" cy="78213"/>
                </a:xfrm>
                <a:custGeom>
                  <a:rect b="b" l="l" r="r" t="t"/>
                  <a:pathLst>
                    <a:path extrusionOk="0" h="656"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21"/>
                <p:cNvSpPr/>
                <p:nvPr/>
              </p:nvSpPr>
              <p:spPr>
                <a:xfrm>
                  <a:off x="774043" y="404953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21"/>
                <p:cNvSpPr/>
                <p:nvPr/>
              </p:nvSpPr>
              <p:spPr>
                <a:xfrm>
                  <a:off x="782269" y="419558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21"/>
                <p:cNvSpPr/>
                <p:nvPr/>
              </p:nvSpPr>
              <p:spPr>
                <a:xfrm>
                  <a:off x="774043" y="4338895"/>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21"/>
                <p:cNvSpPr/>
                <p:nvPr/>
              </p:nvSpPr>
              <p:spPr>
                <a:xfrm>
                  <a:off x="782269" y="4484949"/>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21"/>
                <p:cNvSpPr/>
                <p:nvPr/>
              </p:nvSpPr>
              <p:spPr>
                <a:xfrm>
                  <a:off x="774043" y="462826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21"/>
                <p:cNvSpPr/>
                <p:nvPr/>
              </p:nvSpPr>
              <p:spPr>
                <a:xfrm>
                  <a:off x="782269" y="477431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4" name="Google Shape;6944;p21"/>
              <p:cNvSpPr/>
              <p:nvPr/>
            </p:nvSpPr>
            <p:spPr>
              <a:xfrm>
                <a:off x="895799"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21"/>
              <p:cNvSpPr/>
              <p:nvPr/>
            </p:nvSpPr>
            <p:spPr>
              <a:xfrm>
                <a:off x="895799"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21"/>
              <p:cNvSpPr/>
              <p:nvPr/>
            </p:nvSpPr>
            <p:spPr>
              <a:xfrm>
                <a:off x="895799"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21"/>
              <p:cNvSpPr/>
              <p:nvPr/>
            </p:nvSpPr>
            <p:spPr>
              <a:xfrm>
                <a:off x="887453"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21"/>
              <p:cNvSpPr/>
              <p:nvPr/>
            </p:nvSpPr>
            <p:spPr>
              <a:xfrm>
                <a:off x="887453"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21"/>
              <p:cNvSpPr/>
              <p:nvPr/>
            </p:nvSpPr>
            <p:spPr>
              <a:xfrm>
                <a:off x="895799"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21"/>
              <p:cNvSpPr/>
              <p:nvPr/>
            </p:nvSpPr>
            <p:spPr>
              <a:xfrm>
                <a:off x="887453"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21"/>
              <p:cNvSpPr/>
              <p:nvPr/>
            </p:nvSpPr>
            <p:spPr>
              <a:xfrm>
                <a:off x="895799"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52" name="Google Shape;6952;p21"/>
          <p:cNvSpPr txBox="1"/>
          <p:nvPr>
            <p:ph idx="1" type="subTitle"/>
          </p:nvPr>
        </p:nvSpPr>
        <p:spPr>
          <a:xfrm>
            <a:off x="899732" y="2638450"/>
            <a:ext cx="22602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6953" name="Google Shape;6953;p21"/>
          <p:cNvSpPr txBox="1"/>
          <p:nvPr>
            <p:ph idx="2" type="subTitle"/>
          </p:nvPr>
        </p:nvSpPr>
        <p:spPr>
          <a:xfrm>
            <a:off x="899732" y="3120537"/>
            <a:ext cx="2260200" cy="88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6954" name="Google Shape;6954;p21"/>
          <p:cNvSpPr txBox="1"/>
          <p:nvPr>
            <p:ph idx="3" type="subTitle"/>
          </p:nvPr>
        </p:nvSpPr>
        <p:spPr>
          <a:xfrm>
            <a:off x="3441900" y="2638450"/>
            <a:ext cx="22602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6955" name="Google Shape;6955;p21"/>
          <p:cNvSpPr txBox="1"/>
          <p:nvPr>
            <p:ph idx="4" type="subTitle"/>
          </p:nvPr>
        </p:nvSpPr>
        <p:spPr>
          <a:xfrm>
            <a:off x="3441900" y="3120537"/>
            <a:ext cx="2260200" cy="88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6956" name="Google Shape;6956;p21"/>
          <p:cNvSpPr txBox="1"/>
          <p:nvPr>
            <p:ph idx="5" type="subTitle"/>
          </p:nvPr>
        </p:nvSpPr>
        <p:spPr>
          <a:xfrm>
            <a:off x="5984068" y="2638450"/>
            <a:ext cx="22602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6957" name="Google Shape;6957;p21"/>
          <p:cNvSpPr txBox="1"/>
          <p:nvPr>
            <p:ph idx="6" type="subTitle"/>
          </p:nvPr>
        </p:nvSpPr>
        <p:spPr>
          <a:xfrm>
            <a:off x="5984068" y="3120537"/>
            <a:ext cx="2260200" cy="88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6958" name="Google Shape;6958;p21"/>
          <p:cNvSpPr txBox="1"/>
          <p:nvPr>
            <p:ph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Fredoka One"/>
              <a:buNone/>
              <a:defRPr sz="3200"/>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_1_4_2_1_1_1_1">
    <p:spTree>
      <p:nvGrpSpPr>
        <p:cNvPr id="6959" name="Shape 6959"/>
        <p:cNvGrpSpPr/>
        <p:nvPr/>
      </p:nvGrpSpPr>
      <p:grpSpPr>
        <a:xfrm>
          <a:off x="0" y="0"/>
          <a:ext cx="0" cy="0"/>
          <a:chOff x="0" y="0"/>
          <a:chExt cx="0" cy="0"/>
        </a:xfrm>
      </p:grpSpPr>
      <p:grpSp>
        <p:nvGrpSpPr>
          <p:cNvPr id="6960" name="Google Shape;6960;p22"/>
          <p:cNvGrpSpPr/>
          <p:nvPr/>
        </p:nvGrpSpPr>
        <p:grpSpPr>
          <a:xfrm>
            <a:off x="189" y="52"/>
            <a:ext cx="9144013" cy="5143533"/>
            <a:chOff x="4088025" y="1324225"/>
            <a:chExt cx="1348575" cy="1101800"/>
          </a:xfrm>
        </p:grpSpPr>
        <p:sp>
          <p:nvSpPr>
            <p:cNvPr id="6961" name="Google Shape;6961;p22"/>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22"/>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22"/>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22"/>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22"/>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22"/>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22"/>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22"/>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22"/>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22"/>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22"/>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22"/>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22"/>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22"/>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22"/>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22"/>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22"/>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22"/>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22"/>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22"/>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22"/>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22"/>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22"/>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22"/>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22"/>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22"/>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22"/>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22"/>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22"/>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22"/>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22"/>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22"/>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22"/>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22"/>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22"/>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22"/>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22"/>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22"/>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22"/>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22"/>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22"/>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22"/>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22"/>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22"/>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22"/>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22"/>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22"/>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22"/>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22"/>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22"/>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22"/>
          <p:cNvGrpSpPr/>
          <p:nvPr/>
        </p:nvGrpSpPr>
        <p:grpSpPr>
          <a:xfrm>
            <a:off x="91189" y="206"/>
            <a:ext cx="8961622" cy="5143474"/>
            <a:chOff x="91189" y="206"/>
            <a:chExt cx="8961622" cy="5143474"/>
          </a:xfrm>
        </p:grpSpPr>
        <p:grpSp>
          <p:nvGrpSpPr>
            <p:cNvPr id="7012" name="Google Shape;7012;p22"/>
            <p:cNvGrpSpPr/>
            <p:nvPr/>
          </p:nvGrpSpPr>
          <p:grpSpPr>
            <a:xfrm>
              <a:off x="8204921" y="206"/>
              <a:ext cx="847890" cy="5143474"/>
              <a:chOff x="8128721" y="206"/>
              <a:chExt cx="847890" cy="5143474"/>
            </a:xfrm>
          </p:grpSpPr>
          <p:grpSp>
            <p:nvGrpSpPr>
              <p:cNvPr id="7013" name="Google Shape;7013;p22"/>
              <p:cNvGrpSpPr/>
              <p:nvPr/>
            </p:nvGrpSpPr>
            <p:grpSpPr>
              <a:xfrm>
                <a:off x="8393229" y="206"/>
                <a:ext cx="53414" cy="5143474"/>
                <a:chOff x="8511811" y="206"/>
                <a:chExt cx="53414" cy="5143474"/>
              </a:xfrm>
            </p:grpSpPr>
            <p:sp>
              <p:nvSpPr>
                <p:cNvPr id="7014" name="Google Shape;7014;p22"/>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22"/>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22"/>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22"/>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22"/>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22"/>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22"/>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22"/>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22"/>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22"/>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22"/>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22"/>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22"/>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22"/>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22"/>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22"/>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22"/>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22"/>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22"/>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22"/>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22"/>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22"/>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22"/>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22"/>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22"/>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22"/>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22"/>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22"/>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22"/>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22"/>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22"/>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22"/>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22"/>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22"/>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22"/>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22"/>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22"/>
              <p:cNvGrpSpPr/>
              <p:nvPr/>
            </p:nvGrpSpPr>
            <p:grpSpPr>
              <a:xfrm>
                <a:off x="8658690" y="206"/>
                <a:ext cx="53414" cy="5143474"/>
                <a:chOff x="8712171" y="206"/>
                <a:chExt cx="53414" cy="5143474"/>
              </a:xfrm>
            </p:grpSpPr>
            <p:sp>
              <p:nvSpPr>
                <p:cNvPr id="7051" name="Google Shape;7051;p22"/>
                <p:cNvSpPr/>
                <p:nvPr/>
              </p:nvSpPr>
              <p:spPr>
                <a:xfrm>
                  <a:off x="87203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22"/>
                <p:cNvSpPr/>
                <p:nvPr/>
              </p:nvSpPr>
              <p:spPr>
                <a:xfrm>
                  <a:off x="87203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22"/>
                <p:cNvSpPr/>
                <p:nvPr/>
              </p:nvSpPr>
              <p:spPr>
                <a:xfrm>
                  <a:off x="87203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22"/>
                <p:cNvSpPr/>
                <p:nvPr/>
              </p:nvSpPr>
              <p:spPr>
                <a:xfrm>
                  <a:off x="87121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22"/>
                <p:cNvSpPr/>
                <p:nvPr/>
              </p:nvSpPr>
              <p:spPr>
                <a:xfrm>
                  <a:off x="87121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22"/>
                <p:cNvSpPr/>
                <p:nvPr/>
              </p:nvSpPr>
              <p:spPr>
                <a:xfrm>
                  <a:off x="87203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22"/>
                <p:cNvSpPr/>
                <p:nvPr/>
              </p:nvSpPr>
              <p:spPr>
                <a:xfrm>
                  <a:off x="87121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22"/>
                <p:cNvSpPr/>
                <p:nvPr/>
              </p:nvSpPr>
              <p:spPr>
                <a:xfrm>
                  <a:off x="87203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22"/>
                <p:cNvSpPr/>
                <p:nvPr/>
              </p:nvSpPr>
              <p:spPr>
                <a:xfrm>
                  <a:off x="87121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22"/>
                <p:cNvSpPr/>
                <p:nvPr/>
              </p:nvSpPr>
              <p:spPr>
                <a:xfrm>
                  <a:off x="871217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22"/>
                <p:cNvSpPr/>
                <p:nvPr/>
              </p:nvSpPr>
              <p:spPr>
                <a:xfrm>
                  <a:off x="872039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22"/>
                <p:cNvSpPr/>
                <p:nvPr/>
              </p:nvSpPr>
              <p:spPr>
                <a:xfrm>
                  <a:off x="872039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22"/>
                <p:cNvSpPr/>
                <p:nvPr/>
              </p:nvSpPr>
              <p:spPr>
                <a:xfrm>
                  <a:off x="872039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22"/>
                <p:cNvSpPr/>
                <p:nvPr/>
              </p:nvSpPr>
              <p:spPr>
                <a:xfrm>
                  <a:off x="871217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22"/>
                <p:cNvSpPr/>
                <p:nvPr/>
              </p:nvSpPr>
              <p:spPr>
                <a:xfrm>
                  <a:off x="872039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22"/>
                <p:cNvSpPr/>
                <p:nvPr/>
              </p:nvSpPr>
              <p:spPr>
                <a:xfrm>
                  <a:off x="872039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22"/>
                <p:cNvSpPr/>
                <p:nvPr/>
              </p:nvSpPr>
              <p:spPr>
                <a:xfrm>
                  <a:off x="871217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22"/>
                <p:cNvSpPr/>
                <p:nvPr/>
              </p:nvSpPr>
              <p:spPr>
                <a:xfrm>
                  <a:off x="872039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22"/>
                <p:cNvSpPr/>
                <p:nvPr/>
              </p:nvSpPr>
              <p:spPr>
                <a:xfrm>
                  <a:off x="871217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22"/>
                <p:cNvSpPr/>
                <p:nvPr/>
              </p:nvSpPr>
              <p:spPr>
                <a:xfrm>
                  <a:off x="872039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22"/>
                <p:cNvSpPr/>
                <p:nvPr/>
              </p:nvSpPr>
              <p:spPr>
                <a:xfrm>
                  <a:off x="871217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22"/>
                <p:cNvSpPr/>
                <p:nvPr/>
              </p:nvSpPr>
              <p:spPr>
                <a:xfrm>
                  <a:off x="872039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22"/>
                <p:cNvSpPr/>
                <p:nvPr/>
              </p:nvSpPr>
              <p:spPr>
                <a:xfrm>
                  <a:off x="871217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22"/>
                <p:cNvSpPr/>
                <p:nvPr/>
              </p:nvSpPr>
              <p:spPr>
                <a:xfrm>
                  <a:off x="871217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22"/>
                <p:cNvSpPr/>
                <p:nvPr/>
              </p:nvSpPr>
              <p:spPr>
                <a:xfrm>
                  <a:off x="872039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22"/>
                <p:cNvSpPr/>
                <p:nvPr/>
              </p:nvSpPr>
              <p:spPr>
                <a:xfrm>
                  <a:off x="871217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22"/>
                <p:cNvSpPr/>
                <p:nvPr/>
              </p:nvSpPr>
              <p:spPr>
                <a:xfrm>
                  <a:off x="871217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22"/>
                <p:cNvSpPr/>
                <p:nvPr/>
              </p:nvSpPr>
              <p:spPr>
                <a:xfrm>
                  <a:off x="871217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22"/>
                <p:cNvSpPr/>
                <p:nvPr/>
              </p:nvSpPr>
              <p:spPr>
                <a:xfrm>
                  <a:off x="872039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22"/>
                <p:cNvSpPr/>
                <p:nvPr/>
              </p:nvSpPr>
              <p:spPr>
                <a:xfrm>
                  <a:off x="872039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22"/>
                <p:cNvSpPr/>
                <p:nvPr/>
              </p:nvSpPr>
              <p:spPr>
                <a:xfrm>
                  <a:off x="872039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22"/>
                <p:cNvSpPr/>
                <p:nvPr/>
              </p:nvSpPr>
              <p:spPr>
                <a:xfrm>
                  <a:off x="871217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22"/>
                <p:cNvSpPr/>
                <p:nvPr/>
              </p:nvSpPr>
              <p:spPr>
                <a:xfrm>
                  <a:off x="872039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22"/>
                <p:cNvSpPr/>
                <p:nvPr/>
              </p:nvSpPr>
              <p:spPr>
                <a:xfrm>
                  <a:off x="871217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22"/>
                <p:cNvSpPr/>
                <p:nvPr/>
              </p:nvSpPr>
              <p:spPr>
                <a:xfrm>
                  <a:off x="872039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22"/>
                <p:cNvSpPr/>
                <p:nvPr/>
              </p:nvSpPr>
              <p:spPr>
                <a:xfrm>
                  <a:off x="871217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22"/>
              <p:cNvGrpSpPr/>
              <p:nvPr/>
            </p:nvGrpSpPr>
            <p:grpSpPr>
              <a:xfrm>
                <a:off x="8924151" y="206"/>
                <a:ext cx="52460" cy="4852321"/>
                <a:chOff x="8855639" y="206"/>
                <a:chExt cx="52460" cy="4852321"/>
              </a:xfrm>
            </p:grpSpPr>
            <p:sp>
              <p:nvSpPr>
                <p:cNvPr id="7088" name="Google Shape;7088;p22"/>
                <p:cNvSpPr/>
                <p:nvPr/>
              </p:nvSpPr>
              <p:spPr>
                <a:xfrm>
                  <a:off x="886303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22"/>
                <p:cNvSpPr/>
                <p:nvPr/>
              </p:nvSpPr>
              <p:spPr>
                <a:xfrm>
                  <a:off x="886303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22"/>
                <p:cNvSpPr/>
                <p:nvPr/>
              </p:nvSpPr>
              <p:spPr>
                <a:xfrm>
                  <a:off x="886303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22"/>
                <p:cNvSpPr/>
                <p:nvPr/>
              </p:nvSpPr>
              <p:spPr>
                <a:xfrm>
                  <a:off x="8863032"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22"/>
                <p:cNvSpPr/>
                <p:nvPr/>
              </p:nvSpPr>
              <p:spPr>
                <a:xfrm>
                  <a:off x="885563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22"/>
                <p:cNvSpPr/>
                <p:nvPr/>
              </p:nvSpPr>
              <p:spPr>
                <a:xfrm>
                  <a:off x="885563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22"/>
                <p:cNvSpPr/>
                <p:nvPr/>
              </p:nvSpPr>
              <p:spPr>
                <a:xfrm>
                  <a:off x="8863032"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22"/>
                <p:cNvSpPr/>
                <p:nvPr/>
              </p:nvSpPr>
              <p:spPr>
                <a:xfrm>
                  <a:off x="885563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22"/>
                <p:cNvSpPr/>
                <p:nvPr/>
              </p:nvSpPr>
              <p:spPr>
                <a:xfrm>
                  <a:off x="8863032"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22"/>
                <p:cNvSpPr/>
                <p:nvPr/>
              </p:nvSpPr>
              <p:spPr>
                <a:xfrm>
                  <a:off x="885563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22"/>
                <p:cNvSpPr/>
                <p:nvPr/>
              </p:nvSpPr>
              <p:spPr>
                <a:xfrm>
                  <a:off x="8863032"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22"/>
                <p:cNvSpPr/>
                <p:nvPr/>
              </p:nvSpPr>
              <p:spPr>
                <a:xfrm>
                  <a:off x="885563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22"/>
                <p:cNvSpPr/>
                <p:nvPr/>
              </p:nvSpPr>
              <p:spPr>
                <a:xfrm>
                  <a:off x="8863032"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22"/>
                <p:cNvSpPr/>
                <p:nvPr/>
              </p:nvSpPr>
              <p:spPr>
                <a:xfrm>
                  <a:off x="885563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22"/>
                <p:cNvSpPr/>
                <p:nvPr/>
              </p:nvSpPr>
              <p:spPr>
                <a:xfrm>
                  <a:off x="8863032"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22"/>
                <p:cNvSpPr/>
                <p:nvPr/>
              </p:nvSpPr>
              <p:spPr>
                <a:xfrm>
                  <a:off x="8863032"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22"/>
                <p:cNvSpPr/>
                <p:nvPr/>
              </p:nvSpPr>
              <p:spPr>
                <a:xfrm>
                  <a:off x="885563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22"/>
                <p:cNvSpPr/>
                <p:nvPr/>
              </p:nvSpPr>
              <p:spPr>
                <a:xfrm>
                  <a:off x="885563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22"/>
                <p:cNvSpPr/>
                <p:nvPr/>
              </p:nvSpPr>
              <p:spPr>
                <a:xfrm>
                  <a:off x="8863032"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22"/>
                <p:cNvSpPr/>
                <p:nvPr/>
              </p:nvSpPr>
              <p:spPr>
                <a:xfrm>
                  <a:off x="8855639"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22"/>
                <p:cNvSpPr/>
                <p:nvPr/>
              </p:nvSpPr>
              <p:spPr>
                <a:xfrm>
                  <a:off x="8863032"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22"/>
                <p:cNvSpPr/>
                <p:nvPr/>
              </p:nvSpPr>
              <p:spPr>
                <a:xfrm>
                  <a:off x="8863032"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22"/>
                <p:cNvSpPr/>
                <p:nvPr/>
              </p:nvSpPr>
              <p:spPr>
                <a:xfrm>
                  <a:off x="8855639"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22"/>
                <p:cNvSpPr/>
                <p:nvPr/>
              </p:nvSpPr>
              <p:spPr>
                <a:xfrm>
                  <a:off x="8855639"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22"/>
                <p:cNvSpPr/>
                <p:nvPr/>
              </p:nvSpPr>
              <p:spPr>
                <a:xfrm>
                  <a:off x="8855639"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22"/>
                <p:cNvSpPr/>
                <p:nvPr/>
              </p:nvSpPr>
              <p:spPr>
                <a:xfrm>
                  <a:off x="8863032"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22"/>
                <p:cNvSpPr/>
                <p:nvPr/>
              </p:nvSpPr>
              <p:spPr>
                <a:xfrm>
                  <a:off x="8863032"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22"/>
                <p:cNvSpPr/>
                <p:nvPr/>
              </p:nvSpPr>
              <p:spPr>
                <a:xfrm>
                  <a:off x="8863032"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22"/>
                <p:cNvSpPr/>
                <p:nvPr/>
              </p:nvSpPr>
              <p:spPr>
                <a:xfrm>
                  <a:off x="8855639"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22"/>
                <p:cNvSpPr/>
                <p:nvPr/>
              </p:nvSpPr>
              <p:spPr>
                <a:xfrm>
                  <a:off x="8863032"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22"/>
                <p:cNvSpPr/>
                <p:nvPr/>
              </p:nvSpPr>
              <p:spPr>
                <a:xfrm>
                  <a:off x="8855639"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22"/>
                <p:cNvSpPr/>
                <p:nvPr/>
              </p:nvSpPr>
              <p:spPr>
                <a:xfrm>
                  <a:off x="8863032"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22"/>
                <p:cNvSpPr/>
                <p:nvPr/>
              </p:nvSpPr>
              <p:spPr>
                <a:xfrm>
                  <a:off x="8855639"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22"/>
                <p:cNvSpPr/>
                <p:nvPr/>
              </p:nvSpPr>
              <p:spPr>
                <a:xfrm>
                  <a:off x="8863032"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2" name="Google Shape;7122;p22"/>
              <p:cNvSpPr/>
              <p:nvPr/>
            </p:nvSpPr>
            <p:spPr>
              <a:xfrm>
                <a:off x="8136113"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22"/>
              <p:cNvSpPr/>
              <p:nvPr/>
            </p:nvSpPr>
            <p:spPr>
              <a:xfrm>
                <a:off x="8136113"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22"/>
              <p:cNvSpPr/>
              <p:nvPr/>
            </p:nvSpPr>
            <p:spPr>
              <a:xfrm>
                <a:off x="8136113"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22"/>
              <p:cNvSpPr/>
              <p:nvPr/>
            </p:nvSpPr>
            <p:spPr>
              <a:xfrm>
                <a:off x="8136113"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22"/>
              <p:cNvSpPr/>
              <p:nvPr/>
            </p:nvSpPr>
            <p:spPr>
              <a:xfrm>
                <a:off x="8128721"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22"/>
              <p:cNvSpPr/>
              <p:nvPr/>
            </p:nvSpPr>
            <p:spPr>
              <a:xfrm>
                <a:off x="8128721"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22"/>
              <p:cNvSpPr/>
              <p:nvPr/>
            </p:nvSpPr>
            <p:spPr>
              <a:xfrm>
                <a:off x="8136113"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22"/>
              <p:cNvSpPr/>
              <p:nvPr/>
            </p:nvSpPr>
            <p:spPr>
              <a:xfrm>
                <a:off x="8128721"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22"/>
            <p:cNvGrpSpPr/>
            <p:nvPr/>
          </p:nvGrpSpPr>
          <p:grpSpPr>
            <a:xfrm>
              <a:off x="91189" y="206"/>
              <a:ext cx="849678" cy="5143474"/>
              <a:chOff x="91189" y="206"/>
              <a:chExt cx="849678" cy="5143474"/>
            </a:xfrm>
          </p:grpSpPr>
          <p:grpSp>
            <p:nvGrpSpPr>
              <p:cNvPr id="7131" name="Google Shape;7131;p22"/>
              <p:cNvGrpSpPr/>
              <p:nvPr/>
            </p:nvGrpSpPr>
            <p:grpSpPr>
              <a:xfrm>
                <a:off x="356650" y="206"/>
                <a:ext cx="53295" cy="5143474"/>
                <a:chOff x="578867" y="206"/>
                <a:chExt cx="53295" cy="5143474"/>
              </a:xfrm>
            </p:grpSpPr>
            <p:sp>
              <p:nvSpPr>
                <p:cNvPr id="7132" name="Google Shape;7132;p22"/>
                <p:cNvSpPr/>
                <p:nvPr/>
              </p:nvSpPr>
              <p:spPr>
                <a:xfrm>
                  <a:off x="587093"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22"/>
                <p:cNvSpPr/>
                <p:nvPr/>
              </p:nvSpPr>
              <p:spPr>
                <a:xfrm>
                  <a:off x="587093"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22"/>
                <p:cNvSpPr/>
                <p:nvPr/>
              </p:nvSpPr>
              <p:spPr>
                <a:xfrm>
                  <a:off x="587093"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22"/>
                <p:cNvSpPr/>
                <p:nvPr/>
              </p:nvSpPr>
              <p:spPr>
                <a:xfrm>
                  <a:off x="578867"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22"/>
                <p:cNvSpPr/>
                <p:nvPr/>
              </p:nvSpPr>
              <p:spPr>
                <a:xfrm>
                  <a:off x="578867"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22"/>
                <p:cNvSpPr/>
                <p:nvPr/>
              </p:nvSpPr>
              <p:spPr>
                <a:xfrm>
                  <a:off x="587093"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22"/>
                <p:cNvSpPr/>
                <p:nvPr/>
              </p:nvSpPr>
              <p:spPr>
                <a:xfrm>
                  <a:off x="578867"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22"/>
                <p:cNvSpPr/>
                <p:nvPr/>
              </p:nvSpPr>
              <p:spPr>
                <a:xfrm>
                  <a:off x="587093"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22"/>
                <p:cNvSpPr/>
                <p:nvPr/>
              </p:nvSpPr>
              <p:spPr>
                <a:xfrm>
                  <a:off x="578867"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22"/>
                <p:cNvSpPr/>
                <p:nvPr/>
              </p:nvSpPr>
              <p:spPr>
                <a:xfrm>
                  <a:off x="578867"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22"/>
                <p:cNvSpPr/>
                <p:nvPr/>
              </p:nvSpPr>
              <p:spPr>
                <a:xfrm>
                  <a:off x="587093"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22"/>
                <p:cNvSpPr/>
                <p:nvPr/>
              </p:nvSpPr>
              <p:spPr>
                <a:xfrm>
                  <a:off x="587093"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22"/>
                <p:cNvSpPr/>
                <p:nvPr/>
              </p:nvSpPr>
              <p:spPr>
                <a:xfrm>
                  <a:off x="587093"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22"/>
                <p:cNvSpPr/>
                <p:nvPr/>
              </p:nvSpPr>
              <p:spPr>
                <a:xfrm>
                  <a:off x="578867"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22"/>
                <p:cNvSpPr/>
                <p:nvPr/>
              </p:nvSpPr>
              <p:spPr>
                <a:xfrm>
                  <a:off x="587093"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22"/>
                <p:cNvSpPr/>
                <p:nvPr/>
              </p:nvSpPr>
              <p:spPr>
                <a:xfrm>
                  <a:off x="587093"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22"/>
                <p:cNvSpPr/>
                <p:nvPr/>
              </p:nvSpPr>
              <p:spPr>
                <a:xfrm>
                  <a:off x="578867"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22"/>
                <p:cNvSpPr/>
                <p:nvPr/>
              </p:nvSpPr>
              <p:spPr>
                <a:xfrm>
                  <a:off x="587093"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22"/>
                <p:cNvSpPr/>
                <p:nvPr/>
              </p:nvSpPr>
              <p:spPr>
                <a:xfrm>
                  <a:off x="578867"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22"/>
                <p:cNvSpPr/>
                <p:nvPr/>
              </p:nvSpPr>
              <p:spPr>
                <a:xfrm>
                  <a:off x="587093"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22"/>
                <p:cNvSpPr/>
                <p:nvPr/>
              </p:nvSpPr>
              <p:spPr>
                <a:xfrm>
                  <a:off x="578867"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22"/>
                <p:cNvSpPr/>
                <p:nvPr/>
              </p:nvSpPr>
              <p:spPr>
                <a:xfrm>
                  <a:off x="587093"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22"/>
                <p:cNvSpPr/>
                <p:nvPr/>
              </p:nvSpPr>
              <p:spPr>
                <a:xfrm>
                  <a:off x="578867"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22"/>
                <p:cNvSpPr/>
                <p:nvPr/>
              </p:nvSpPr>
              <p:spPr>
                <a:xfrm>
                  <a:off x="578867"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22"/>
                <p:cNvSpPr/>
                <p:nvPr/>
              </p:nvSpPr>
              <p:spPr>
                <a:xfrm>
                  <a:off x="587093"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22"/>
                <p:cNvSpPr/>
                <p:nvPr/>
              </p:nvSpPr>
              <p:spPr>
                <a:xfrm>
                  <a:off x="578867"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22"/>
                <p:cNvSpPr/>
                <p:nvPr/>
              </p:nvSpPr>
              <p:spPr>
                <a:xfrm>
                  <a:off x="578867"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22"/>
                <p:cNvSpPr/>
                <p:nvPr/>
              </p:nvSpPr>
              <p:spPr>
                <a:xfrm>
                  <a:off x="578867"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22"/>
                <p:cNvSpPr/>
                <p:nvPr/>
              </p:nvSpPr>
              <p:spPr>
                <a:xfrm>
                  <a:off x="587093"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22"/>
                <p:cNvSpPr/>
                <p:nvPr/>
              </p:nvSpPr>
              <p:spPr>
                <a:xfrm>
                  <a:off x="587093"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22"/>
                <p:cNvSpPr/>
                <p:nvPr/>
              </p:nvSpPr>
              <p:spPr>
                <a:xfrm>
                  <a:off x="587093"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22"/>
                <p:cNvSpPr/>
                <p:nvPr/>
              </p:nvSpPr>
              <p:spPr>
                <a:xfrm>
                  <a:off x="578867"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22"/>
                <p:cNvSpPr/>
                <p:nvPr/>
              </p:nvSpPr>
              <p:spPr>
                <a:xfrm>
                  <a:off x="587093"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22"/>
                <p:cNvSpPr/>
                <p:nvPr/>
              </p:nvSpPr>
              <p:spPr>
                <a:xfrm>
                  <a:off x="578867"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22"/>
                <p:cNvSpPr/>
                <p:nvPr/>
              </p:nvSpPr>
              <p:spPr>
                <a:xfrm>
                  <a:off x="587093"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22"/>
                <p:cNvSpPr/>
                <p:nvPr/>
              </p:nvSpPr>
              <p:spPr>
                <a:xfrm>
                  <a:off x="578867"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22"/>
              <p:cNvGrpSpPr/>
              <p:nvPr/>
            </p:nvGrpSpPr>
            <p:grpSpPr>
              <a:xfrm>
                <a:off x="91189" y="206"/>
                <a:ext cx="53414" cy="4852321"/>
                <a:chOff x="418506" y="206"/>
                <a:chExt cx="53414" cy="4852321"/>
              </a:xfrm>
            </p:grpSpPr>
            <p:sp>
              <p:nvSpPr>
                <p:cNvPr id="7169" name="Google Shape;7169;p22"/>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22"/>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22"/>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22"/>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22"/>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22"/>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22"/>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22"/>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22"/>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22"/>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22"/>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22"/>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22"/>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22"/>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22"/>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22"/>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22"/>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22"/>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22"/>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22"/>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22"/>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22"/>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22"/>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22"/>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22"/>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22"/>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22"/>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22"/>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22"/>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22"/>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22"/>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22"/>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22"/>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22"/>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22"/>
              <p:cNvGrpSpPr/>
              <p:nvPr/>
            </p:nvGrpSpPr>
            <p:grpSpPr>
              <a:xfrm>
                <a:off x="621992" y="206"/>
                <a:ext cx="53414" cy="4852321"/>
                <a:chOff x="774043" y="206"/>
                <a:chExt cx="53414" cy="4852321"/>
              </a:xfrm>
            </p:grpSpPr>
            <p:sp>
              <p:nvSpPr>
                <p:cNvPr id="7204" name="Google Shape;7204;p22"/>
                <p:cNvSpPr/>
                <p:nvPr/>
              </p:nvSpPr>
              <p:spPr>
                <a:xfrm>
                  <a:off x="782269"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22"/>
                <p:cNvSpPr/>
                <p:nvPr/>
              </p:nvSpPr>
              <p:spPr>
                <a:xfrm>
                  <a:off x="782269"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22"/>
                <p:cNvSpPr/>
                <p:nvPr/>
              </p:nvSpPr>
              <p:spPr>
                <a:xfrm>
                  <a:off x="782269"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22"/>
                <p:cNvSpPr/>
                <p:nvPr/>
              </p:nvSpPr>
              <p:spPr>
                <a:xfrm>
                  <a:off x="782269"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22"/>
                <p:cNvSpPr/>
                <p:nvPr/>
              </p:nvSpPr>
              <p:spPr>
                <a:xfrm>
                  <a:off x="77404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22"/>
                <p:cNvSpPr/>
                <p:nvPr/>
              </p:nvSpPr>
              <p:spPr>
                <a:xfrm>
                  <a:off x="77404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22"/>
                <p:cNvSpPr/>
                <p:nvPr/>
              </p:nvSpPr>
              <p:spPr>
                <a:xfrm>
                  <a:off x="782269"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22"/>
                <p:cNvSpPr/>
                <p:nvPr/>
              </p:nvSpPr>
              <p:spPr>
                <a:xfrm>
                  <a:off x="774043"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22"/>
                <p:cNvSpPr/>
                <p:nvPr/>
              </p:nvSpPr>
              <p:spPr>
                <a:xfrm>
                  <a:off x="782269"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22"/>
                <p:cNvSpPr/>
                <p:nvPr/>
              </p:nvSpPr>
              <p:spPr>
                <a:xfrm>
                  <a:off x="774043"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22"/>
                <p:cNvSpPr/>
                <p:nvPr/>
              </p:nvSpPr>
              <p:spPr>
                <a:xfrm>
                  <a:off x="782269"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22"/>
                <p:cNvSpPr/>
                <p:nvPr/>
              </p:nvSpPr>
              <p:spPr>
                <a:xfrm>
                  <a:off x="774043"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22"/>
                <p:cNvSpPr/>
                <p:nvPr/>
              </p:nvSpPr>
              <p:spPr>
                <a:xfrm>
                  <a:off x="782269" y="1736397"/>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22"/>
                <p:cNvSpPr/>
                <p:nvPr/>
              </p:nvSpPr>
              <p:spPr>
                <a:xfrm>
                  <a:off x="774043" y="1879709"/>
                  <a:ext cx="53414" cy="80955"/>
                </a:xfrm>
                <a:custGeom>
                  <a:rect b="b" l="l" r="r" t="t"/>
                  <a:pathLst>
                    <a:path extrusionOk="0" h="679" w="448">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22"/>
                <p:cNvSpPr/>
                <p:nvPr/>
              </p:nvSpPr>
              <p:spPr>
                <a:xfrm>
                  <a:off x="782269" y="202576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22"/>
                <p:cNvSpPr/>
                <p:nvPr/>
              </p:nvSpPr>
              <p:spPr>
                <a:xfrm>
                  <a:off x="782269" y="2169909"/>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22"/>
                <p:cNvSpPr/>
                <p:nvPr/>
              </p:nvSpPr>
              <p:spPr>
                <a:xfrm>
                  <a:off x="774043" y="2313220"/>
                  <a:ext cx="53414" cy="80955"/>
                </a:xfrm>
                <a:custGeom>
                  <a:rect b="b" l="l" r="r" t="t"/>
                  <a:pathLst>
                    <a:path extrusionOk="0" h="679" w="448">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22"/>
                <p:cNvSpPr/>
                <p:nvPr/>
              </p:nvSpPr>
              <p:spPr>
                <a:xfrm>
                  <a:off x="774043" y="2458439"/>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22"/>
                <p:cNvSpPr/>
                <p:nvPr/>
              </p:nvSpPr>
              <p:spPr>
                <a:xfrm>
                  <a:off x="782269" y="260449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22"/>
                <p:cNvSpPr/>
                <p:nvPr/>
              </p:nvSpPr>
              <p:spPr>
                <a:xfrm>
                  <a:off x="774043" y="274780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22"/>
                <p:cNvSpPr/>
                <p:nvPr/>
              </p:nvSpPr>
              <p:spPr>
                <a:xfrm>
                  <a:off x="782269" y="2893858"/>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22"/>
                <p:cNvSpPr/>
                <p:nvPr/>
              </p:nvSpPr>
              <p:spPr>
                <a:xfrm>
                  <a:off x="782269" y="303812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22"/>
                <p:cNvSpPr/>
                <p:nvPr/>
              </p:nvSpPr>
              <p:spPr>
                <a:xfrm>
                  <a:off x="774043" y="3181315"/>
                  <a:ext cx="53414" cy="81075"/>
                </a:xfrm>
                <a:custGeom>
                  <a:rect b="b" l="l" r="r" t="t"/>
                  <a:pathLst>
                    <a:path extrusionOk="0" h="680" w="448">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22"/>
                <p:cNvSpPr/>
                <p:nvPr/>
              </p:nvSpPr>
              <p:spPr>
                <a:xfrm>
                  <a:off x="774043" y="3326535"/>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22"/>
                <p:cNvSpPr/>
                <p:nvPr/>
              </p:nvSpPr>
              <p:spPr>
                <a:xfrm>
                  <a:off x="774043" y="3470800"/>
                  <a:ext cx="53414" cy="80955"/>
                </a:xfrm>
                <a:custGeom>
                  <a:rect b="b" l="l" r="r" t="t"/>
                  <a:pathLst>
                    <a:path extrusionOk="0" h="679" w="448">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22"/>
                <p:cNvSpPr/>
                <p:nvPr/>
              </p:nvSpPr>
              <p:spPr>
                <a:xfrm>
                  <a:off x="782269" y="361685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22"/>
                <p:cNvSpPr/>
                <p:nvPr/>
              </p:nvSpPr>
              <p:spPr>
                <a:xfrm>
                  <a:off x="782269" y="376195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22"/>
                <p:cNvSpPr/>
                <p:nvPr/>
              </p:nvSpPr>
              <p:spPr>
                <a:xfrm>
                  <a:off x="782269" y="3906219"/>
                  <a:ext cx="26826" cy="78213"/>
                </a:xfrm>
                <a:custGeom>
                  <a:rect b="b" l="l" r="r" t="t"/>
                  <a:pathLst>
                    <a:path extrusionOk="0" h="656"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22"/>
                <p:cNvSpPr/>
                <p:nvPr/>
              </p:nvSpPr>
              <p:spPr>
                <a:xfrm>
                  <a:off x="774043" y="404953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22"/>
                <p:cNvSpPr/>
                <p:nvPr/>
              </p:nvSpPr>
              <p:spPr>
                <a:xfrm>
                  <a:off x="782269" y="419558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22"/>
                <p:cNvSpPr/>
                <p:nvPr/>
              </p:nvSpPr>
              <p:spPr>
                <a:xfrm>
                  <a:off x="774043" y="4338895"/>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22"/>
                <p:cNvSpPr/>
                <p:nvPr/>
              </p:nvSpPr>
              <p:spPr>
                <a:xfrm>
                  <a:off x="782269" y="4484949"/>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22"/>
                <p:cNvSpPr/>
                <p:nvPr/>
              </p:nvSpPr>
              <p:spPr>
                <a:xfrm>
                  <a:off x="774043" y="462826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22"/>
                <p:cNvSpPr/>
                <p:nvPr/>
              </p:nvSpPr>
              <p:spPr>
                <a:xfrm>
                  <a:off x="782269" y="477431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8" name="Google Shape;7238;p22"/>
              <p:cNvSpPr/>
              <p:nvPr/>
            </p:nvSpPr>
            <p:spPr>
              <a:xfrm>
                <a:off x="895799"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22"/>
              <p:cNvSpPr/>
              <p:nvPr/>
            </p:nvSpPr>
            <p:spPr>
              <a:xfrm>
                <a:off x="895799"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22"/>
              <p:cNvSpPr/>
              <p:nvPr/>
            </p:nvSpPr>
            <p:spPr>
              <a:xfrm>
                <a:off x="895799"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22"/>
              <p:cNvSpPr/>
              <p:nvPr/>
            </p:nvSpPr>
            <p:spPr>
              <a:xfrm>
                <a:off x="887453"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22"/>
              <p:cNvSpPr/>
              <p:nvPr/>
            </p:nvSpPr>
            <p:spPr>
              <a:xfrm>
                <a:off x="887453"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22"/>
              <p:cNvSpPr/>
              <p:nvPr/>
            </p:nvSpPr>
            <p:spPr>
              <a:xfrm>
                <a:off x="895799"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22"/>
              <p:cNvSpPr/>
              <p:nvPr/>
            </p:nvSpPr>
            <p:spPr>
              <a:xfrm>
                <a:off x="887453"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22"/>
              <p:cNvSpPr/>
              <p:nvPr/>
            </p:nvSpPr>
            <p:spPr>
              <a:xfrm>
                <a:off x="895799"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46" name="Google Shape;7246;p22"/>
          <p:cNvSpPr txBox="1"/>
          <p:nvPr>
            <p:ph hasCustomPrompt="1" type="title"/>
          </p:nvPr>
        </p:nvSpPr>
        <p:spPr>
          <a:xfrm>
            <a:off x="2090740" y="1274850"/>
            <a:ext cx="1112100" cy="5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200"/>
              <a:buNone/>
              <a:defRPr>
                <a:latin typeface="Rubik Black"/>
                <a:ea typeface="Rubik Black"/>
                <a:cs typeface="Rubik Black"/>
                <a:sym typeface="Rubik Black"/>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47" name="Google Shape;7247;p22"/>
          <p:cNvSpPr txBox="1"/>
          <p:nvPr>
            <p:ph idx="1" type="subTitle"/>
          </p:nvPr>
        </p:nvSpPr>
        <p:spPr>
          <a:xfrm>
            <a:off x="1477840" y="1752842"/>
            <a:ext cx="23379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7248" name="Google Shape;7248;p22"/>
          <p:cNvSpPr txBox="1"/>
          <p:nvPr>
            <p:ph idx="2" type="subTitle"/>
          </p:nvPr>
        </p:nvSpPr>
        <p:spPr>
          <a:xfrm>
            <a:off x="1477840" y="2199733"/>
            <a:ext cx="2337900" cy="59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7249" name="Google Shape;7249;p22"/>
          <p:cNvSpPr txBox="1"/>
          <p:nvPr>
            <p:ph hasCustomPrompt="1" idx="3" type="title"/>
          </p:nvPr>
        </p:nvSpPr>
        <p:spPr>
          <a:xfrm>
            <a:off x="5941160" y="1274850"/>
            <a:ext cx="1112100" cy="5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200"/>
              <a:buNone/>
              <a:defRPr>
                <a:latin typeface="Rubik Black"/>
                <a:ea typeface="Rubik Black"/>
                <a:cs typeface="Rubik Black"/>
                <a:sym typeface="Rubik Black"/>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0" name="Google Shape;7250;p22"/>
          <p:cNvSpPr txBox="1"/>
          <p:nvPr>
            <p:ph idx="4" type="subTitle"/>
          </p:nvPr>
        </p:nvSpPr>
        <p:spPr>
          <a:xfrm>
            <a:off x="5328260" y="1752842"/>
            <a:ext cx="23379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7251" name="Google Shape;7251;p22"/>
          <p:cNvSpPr txBox="1"/>
          <p:nvPr>
            <p:ph idx="5" type="subTitle"/>
          </p:nvPr>
        </p:nvSpPr>
        <p:spPr>
          <a:xfrm>
            <a:off x="5328260" y="2199733"/>
            <a:ext cx="2337900" cy="59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7252" name="Google Shape;7252;p22"/>
          <p:cNvSpPr txBox="1"/>
          <p:nvPr>
            <p:ph hasCustomPrompt="1" idx="6" type="title"/>
          </p:nvPr>
        </p:nvSpPr>
        <p:spPr>
          <a:xfrm>
            <a:off x="2090740" y="3027835"/>
            <a:ext cx="1112100" cy="5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200"/>
              <a:buNone/>
              <a:defRPr>
                <a:latin typeface="Rubik Black"/>
                <a:ea typeface="Rubik Black"/>
                <a:cs typeface="Rubik Black"/>
                <a:sym typeface="Rubik Black"/>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3" name="Google Shape;7253;p22"/>
          <p:cNvSpPr txBox="1"/>
          <p:nvPr>
            <p:ph idx="7" type="subTitle"/>
          </p:nvPr>
        </p:nvSpPr>
        <p:spPr>
          <a:xfrm>
            <a:off x="1477840" y="3505837"/>
            <a:ext cx="23379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7254" name="Google Shape;7254;p22"/>
          <p:cNvSpPr txBox="1"/>
          <p:nvPr>
            <p:ph idx="8" type="subTitle"/>
          </p:nvPr>
        </p:nvSpPr>
        <p:spPr>
          <a:xfrm>
            <a:off x="1477840" y="3952725"/>
            <a:ext cx="2337900" cy="59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7255" name="Google Shape;7255;p22"/>
          <p:cNvSpPr txBox="1"/>
          <p:nvPr>
            <p:ph idx="9"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Fredoka One"/>
              <a:buNone/>
              <a:defRPr sz="3200"/>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7256" name="Google Shape;7256;p22"/>
          <p:cNvSpPr txBox="1"/>
          <p:nvPr>
            <p:ph hasCustomPrompt="1" idx="13" type="title"/>
          </p:nvPr>
        </p:nvSpPr>
        <p:spPr>
          <a:xfrm>
            <a:off x="5941160" y="3027835"/>
            <a:ext cx="1112100" cy="527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200"/>
              <a:buNone/>
              <a:defRPr>
                <a:latin typeface="Rubik Black"/>
                <a:ea typeface="Rubik Black"/>
                <a:cs typeface="Rubik Black"/>
                <a:sym typeface="Rubik Black"/>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7257" name="Google Shape;7257;p22"/>
          <p:cNvSpPr txBox="1"/>
          <p:nvPr>
            <p:ph idx="14" type="subTitle"/>
          </p:nvPr>
        </p:nvSpPr>
        <p:spPr>
          <a:xfrm>
            <a:off x="5328260" y="3505837"/>
            <a:ext cx="23379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7258" name="Google Shape;7258;p22"/>
          <p:cNvSpPr txBox="1"/>
          <p:nvPr>
            <p:ph idx="15" type="subTitle"/>
          </p:nvPr>
        </p:nvSpPr>
        <p:spPr>
          <a:xfrm>
            <a:off x="5328260" y="3952725"/>
            <a:ext cx="2337900" cy="59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_1_1">
    <p:spTree>
      <p:nvGrpSpPr>
        <p:cNvPr id="7259" name="Shape 7259"/>
        <p:cNvGrpSpPr/>
        <p:nvPr/>
      </p:nvGrpSpPr>
      <p:grpSpPr>
        <a:xfrm>
          <a:off x="0" y="0"/>
          <a:ext cx="0" cy="0"/>
          <a:chOff x="0" y="0"/>
          <a:chExt cx="0" cy="0"/>
        </a:xfrm>
      </p:grpSpPr>
      <p:grpSp>
        <p:nvGrpSpPr>
          <p:cNvPr id="7260" name="Google Shape;7260;p23"/>
          <p:cNvGrpSpPr/>
          <p:nvPr/>
        </p:nvGrpSpPr>
        <p:grpSpPr>
          <a:xfrm>
            <a:off x="189" y="52"/>
            <a:ext cx="9144013" cy="5143533"/>
            <a:chOff x="4088025" y="1324225"/>
            <a:chExt cx="1348575" cy="1101800"/>
          </a:xfrm>
        </p:grpSpPr>
        <p:sp>
          <p:nvSpPr>
            <p:cNvPr id="7261" name="Google Shape;7261;p23"/>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23"/>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23"/>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23"/>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23"/>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23"/>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23"/>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23"/>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23"/>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23"/>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23"/>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23"/>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23"/>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23"/>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23"/>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23"/>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23"/>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23"/>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23"/>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23"/>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23"/>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23"/>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23"/>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23"/>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23"/>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23"/>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23"/>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23"/>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23"/>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23"/>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23"/>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23"/>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23"/>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23"/>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23"/>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23"/>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23"/>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23"/>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23"/>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23"/>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23"/>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23"/>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23"/>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23"/>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23"/>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23"/>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23"/>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23"/>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23"/>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23"/>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23"/>
          <p:cNvGrpSpPr/>
          <p:nvPr/>
        </p:nvGrpSpPr>
        <p:grpSpPr>
          <a:xfrm>
            <a:off x="145881" y="206"/>
            <a:ext cx="8852237" cy="5143474"/>
            <a:chOff x="145881" y="206"/>
            <a:chExt cx="8852237" cy="5143474"/>
          </a:xfrm>
        </p:grpSpPr>
        <p:grpSp>
          <p:nvGrpSpPr>
            <p:cNvPr id="7312" name="Google Shape;7312;p23"/>
            <p:cNvGrpSpPr/>
            <p:nvPr/>
          </p:nvGrpSpPr>
          <p:grpSpPr>
            <a:xfrm>
              <a:off x="145881" y="206"/>
              <a:ext cx="600248" cy="4852321"/>
              <a:chOff x="384275" y="206"/>
              <a:chExt cx="600248" cy="4852321"/>
            </a:xfrm>
          </p:grpSpPr>
          <p:sp>
            <p:nvSpPr>
              <p:cNvPr id="7313" name="Google Shape;7313;p23"/>
              <p:cNvSpPr/>
              <p:nvPr/>
            </p:nvSpPr>
            <p:spPr>
              <a:xfrm>
                <a:off x="66597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23"/>
              <p:cNvSpPr/>
              <p:nvPr/>
            </p:nvSpPr>
            <p:spPr>
              <a:xfrm>
                <a:off x="66597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23"/>
              <p:cNvSpPr/>
              <p:nvPr/>
            </p:nvSpPr>
            <p:spPr>
              <a:xfrm>
                <a:off x="66597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23"/>
              <p:cNvSpPr/>
              <p:nvPr/>
            </p:nvSpPr>
            <p:spPr>
              <a:xfrm>
                <a:off x="657752"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23"/>
              <p:cNvSpPr/>
              <p:nvPr/>
            </p:nvSpPr>
            <p:spPr>
              <a:xfrm>
                <a:off x="657752"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23"/>
              <p:cNvSpPr/>
              <p:nvPr/>
            </p:nvSpPr>
            <p:spPr>
              <a:xfrm>
                <a:off x="66597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23"/>
              <p:cNvSpPr/>
              <p:nvPr/>
            </p:nvSpPr>
            <p:spPr>
              <a:xfrm>
                <a:off x="657752"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23"/>
              <p:cNvSpPr/>
              <p:nvPr/>
            </p:nvSpPr>
            <p:spPr>
              <a:xfrm>
                <a:off x="66597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23"/>
              <p:cNvSpPr/>
              <p:nvPr/>
            </p:nvSpPr>
            <p:spPr>
              <a:xfrm>
                <a:off x="657752"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23"/>
              <p:cNvSpPr/>
              <p:nvPr/>
            </p:nvSpPr>
            <p:spPr>
              <a:xfrm>
                <a:off x="657752"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23"/>
              <p:cNvSpPr/>
              <p:nvPr/>
            </p:nvSpPr>
            <p:spPr>
              <a:xfrm>
                <a:off x="66597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23"/>
              <p:cNvSpPr/>
              <p:nvPr/>
            </p:nvSpPr>
            <p:spPr>
              <a:xfrm>
                <a:off x="66597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23"/>
              <p:cNvSpPr/>
              <p:nvPr/>
            </p:nvSpPr>
            <p:spPr>
              <a:xfrm>
                <a:off x="66597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23"/>
              <p:cNvSpPr/>
              <p:nvPr/>
            </p:nvSpPr>
            <p:spPr>
              <a:xfrm>
                <a:off x="657752"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23"/>
              <p:cNvSpPr/>
              <p:nvPr/>
            </p:nvSpPr>
            <p:spPr>
              <a:xfrm>
                <a:off x="66597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23"/>
              <p:cNvSpPr/>
              <p:nvPr/>
            </p:nvSpPr>
            <p:spPr>
              <a:xfrm>
                <a:off x="66597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23"/>
              <p:cNvSpPr/>
              <p:nvPr/>
            </p:nvSpPr>
            <p:spPr>
              <a:xfrm>
                <a:off x="657752"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23"/>
              <p:cNvSpPr/>
              <p:nvPr/>
            </p:nvSpPr>
            <p:spPr>
              <a:xfrm>
                <a:off x="66597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1" name="Google Shape;7331;p23"/>
              <p:cNvGrpSpPr/>
              <p:nvPr/>
            </p:nvGrpSpPr>
            <p:grpSpPr>
              <a:xfrm>
                <a:off x="384275" y="206"/>
                <a:ext cx="53414" cy="4852321"/>
                <a:chOff x="418506" y="206"/>
                <a:chExt cx="53414" cy="4852321"/>
              </a:xfrm>
            </p:grpSpPr>
            <p:sp>
              <p:nvSpPr>
                <p:cNvPr id="7332" name="Google Shape;7332;p23"/>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23"/>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23"/>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23"/>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23"/>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23"/>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23"/>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23"/>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23"/>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23"/>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23"/>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23"/>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23"/>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23"/>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23"/>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23"/>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23"/>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23"/>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23"/>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23"/>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23"/>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23"/>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23"/>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23"/>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23"/>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23"/>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23"/>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23"/>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23"/>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23"/>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23"/>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23"/>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23"/>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23"/>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6" name="Google Shape;7366;p23"/>
              <p:cNvSpPr/>
              <p:nvPr/>
            </p:nvSpPr>
            <p:spPr>
              <a:xfrm>
                <a:off x="939336"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23"/>
              <p:cNvSpPr/>
              <p:nvPr/>
            </p:nvSpPr>
            <p:spPr>
              <a:xfrm>
                <a:off x="939336"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23"/>
              <p:cNvSpPr/>
              <p:nvPr/>
            </p:nvSpPr>
            <p:spPr>
              <a:xfrm>
                <a:off x="939336"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23"/>
              <p:cNvSpPr/>
              <p:nvPr/>
            </p:nvSpPr>
            <p:spPr>
              <a:xfrm>
                <a:off x="939336"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23"/>
              <p:cNvSpPr/>
              <p:nvPr/>
            </p:nvSpPr>
            <p:spPr>
              <a:xfrm>
                <a:off x="931109"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23"/>
              <p:cNvSpPr/>
              <p:nvPr/>
            </p:nvSpPr>
            <p:spPr>
              <a:xfrm>
                <a:off x="931109"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23"/>
              <p:cNvSpPr/>
              <p:nvPr/>
            </p:nvSpPr>
            <p:spPr>
              <a:xfrm>
                <a:off x="939336"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23"/>
              <p:cNvSpPr/>
              <p:nvPr/>
            </p:nvSpPr>
            <p:spPr>
              <a:xfrm>
                <a:off x="931109"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23"/>
            <p:cNvGrpSpPr/>
            <p:nvPr/>
          </p:nvGrpSpPr>
          <p:grpSpPr>
            <a:xfrm>
              <a:off x="8398705" y="206"/>
              <a:ext cx="599413" cy="5143474"/>
              <a:chOff x="8322446" y="206"/>
              <a:chExt cx="599413" cy="5143474"/>
            </a:xfrm>
          </p:grpSpPr>
          <p:sp>
            <p:nvSpPr>
              <p:cNvPr id="7375" name="Google Shape;7375;p23"/>
              <p:cNvSpPr/>
              <p:nvPr/>
            </p:nvSpPr>
            <p:spPr>
              <a:xfrm>
                <a:off x="833067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23"/>
              <p:cNvSpPr/>
              <p:nvPr/>
            </p:nvSpPr>
            <p:spPr>
              <a:xfrm>
                <a:off x="86033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7" name="Google Shape;7377;p23"/>
              <p:cNvGrpSpPr/>
              <p:nvPr/>
            </p:nvGrpSpPr>
            <p:grpSpPr>
              <a:xfrm>
                <a:off x="8322446" y="206"/>
                <a:ext cx="599413" cy="5143474"/>
                <a:chOff x="8160192" y="206"/>
                <a:chExt cx="599413" cy="5143474"/>
              </a:xfrm>
            </p:grpSpPr>
            <p:grpSp>
              <p:nvGrpSpPr>
                <p:cNvPr id="7378" name="Google Shape;7378;p23"/>
                <p:cNvGrpSpPr/>
                <p:nvPr/>
              </p:nvGrpSpPr>
              <p:grpSpPr>
                <a:xfrm>
                  <a:off x="8706192" y="206"/>
                  <a:ext cx="53414" cy="5143474"/>
                  <a:chOff x="8511811" y="206"/>
                  <a:chExt cx="53414" cy="5143474"/>
                </a:xfrm>
              </p:grpSpPr>
              <p:sp>
                <p:nvSpPr>
                  <p:cNvPr id="7379" name="Google Shape;7379;p23"/>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23"/>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23"/>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23"/>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23"/>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23"/>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23"/>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23"/>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23"/>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23"/>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23"/>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23"/>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23"/>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23"/>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23"/>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23"/>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23"/>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23"/>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23"/>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23"/>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23"/>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23"/>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23"/>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23"/>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23"/>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23"/>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23"/>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23"/>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23"/>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23"/>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23"/>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23"/>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23"/>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23"/>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23"/>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23"/>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5" name="Google Shape;7415;p23"/>
                <p:cNvSpPr/>
                <p:nvPr/>
              </p:nvSpPr>
              <p:spPr>
                <a:xfrm>
                  <a:off x="816841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23"/>
                <p:cNvSpPr/>
                <p:nvPr/>
              </p:nvSpPr>
              <p:spPr>
                <a:xfrm>
                  <a:off x="816841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23"/>
                <p:cNvSpPr/>
                <p:nvPr/>
              </p:nvSpPr>
              <p:spPr>
                <a:xfrm>
                  <a:off x="816841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23"/>
                <p:cNvSpPr/>
                <p:nvPr/>
              </p:nvSpPr>
              <p:spPr>
                <a:xfrm>
                  <a:off x="816019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23"/>
                <p:cNvSpPr/>
                <p:nvPr/>
              </p:nvSpPr>
              <p:spPr>
                <a:xfrm>
                  <a:off x="816019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23"/>
                <p:cNvSpPr/>
                <p:nvPr/>
              </p:nvSpPr>
              <p:spPr>
                <a:xfrm>
                  <a:off x="816841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23"/>
                <p:cNvSpPr/>
                <p:nvPr/>
              </p:nvSpPr>
              <p:spPr>
                <a:xfrm>
                  <a:off x="816019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23"/>
                <p:cNvSpPr/>
                <p:nvPr/>
              </p:nvSpPr>
              <p:spPr>
                <a:xfrm>
                  <a:off x="844106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23"/>
                <p:cNvSpPr/>
                <p:nvPr/>
              </p:nvSpPr>
              <p:spPr>
                <a:xfrm>
                  <a:off x="844106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23"/>
                <p:cNvSpPr/>
                <p:nvPr/>
              </p:nvSpPr>
              <p:spPr>
                <a:xfrm>
                  <a:off x="844106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23"/>
                <p:cNvSpPr/>
                <p:nvPr/>
              </p:nvSpPr>
              <p:spPr>
                <a:xfrm>
                  <a:off x="843366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23"/>
                <p:cNvSpPr/>
                <p:nvPr/>
              </p:nvSpPr>
              <p:spPr>
                <a:xfrm>
                  <a:off x="843366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23"/>
                <p:cNvSpPr/>
                <p:nvPr/>
              </p:nvSpPr>
              <p:spPr>
                <a:xfrm>
                  <a:off x="8441061"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23"/>
                <p:cNvSpPr/>
                <p:nvPr/>
              </p:nvSpPr>
              <p:spPr>
                <a:xfrm>
                  <a:off x="843366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23"/>
                <p:cNvSpPr/>
                <p:nvPr/>
              </p:nvSpPr>
              <p:spPr>
                <a:xfrm>
                  <a:off x="8441061"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23"/>
                <p:cNvSpPr/>
                <p:nvPr/>
              </p:nvSpPr>
              <p:spPr>
                <a:xfrm>
                  <a:off x="843366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23"/>
                <p:cNvSpPr/>
                <p:nvPr/>
              </p:nvSpPr>
              <p:spPr>
                <a:xfrm>
                  <a:off x="8441061"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23"/>
                <p:cNvSpPr/>
                <p:nvPr/>
              </p:nvSpPr>
              <p:spPr>
                <a:xfrm>
                  <a:off x="843366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23"/>
                <p:cNvSpPr/>
                <p:nvPr/>
              </p:nvSpPr>
              <p:spPr>
                <a:xfrm>
                  <a:off x="8441061"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23"/>
                <p:cNvSpPr/>
                <p:nvPr/>
              </p:nvSpPr>
              <p:spPr>
                <a:xfrm>
                  <a:off x="843366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23"/>
                <p:cNvSpPr/>
                <p:nvPr/>
              </p:nvSpPr>
              <p:spPr>
                <a:xfrm>
                  <a:off x="8441061"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23"/>
                <p:cNvSpPr/>
                <p:nvPr/>
              </p:nvSpPr>
              <p:spPr>
                <a:xfrm>
                  <a:off x="8441061"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23"/>
                <p:cNvSpPr/>
                <p:nvPr/>
              </p:nvSpPr>
              <p:spPr>
                <a:xfrm>
                  <a:off x="843366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23"/>
                <p:cNvSpPr/>
                <p:nvPr/>
              </p:nvSpPr>
              <p:spPr>
                <a:xfrm>
                  <a:off x="843366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439" name="Google Shape;7439;p23"/>
          <p:cNvSpPr txBox="1"/>
          <p:nvPr>
            <p:ph idx="1" type="subTitle"/>
          </p:nvPr>
        </p:nvSpPr>
        <p:spPr>
          <a:xfrm>
            <a:off x="5668750" y="2345816"/>
            <a:ext cx="2641500" cy="53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7440" name="Google Shape;7440;p23"/>
          <p:cNvSpPr txBox="1"/>
          <p:nvPr>
            <p:ph idx="2" type="subTitle"/>
          </p:nvPr>
        </p:nvSpPr>
        <p:spPr>
          <a:xfrm>
            <a:off x="5668750" y="2827636"/>
            <a:ext cx="26415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7441" name="Google Shape;7441;p23"/>
          <p:cNvSpPr txBox="1"/>
          <p:nvPr>
            <p:ph idx="3" type="subTitle"/>
          </p:nvPr>
        </p:nvSpPr>
        <p:spPr>
          <a:xfrm>
            <a:off x="5668750" y="1222004"/>
            <a:ext cx="2641500" cy="53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7442" name="Google Shape;7442;p23"/>
          <p:cNvSpPr txBox="1"/>
          <p:nvPr>
            <p:ph idx="4" type="subTitle"/>
          </p:nvPr>
        </p:nvSpPr>
        <p:spPr>
          <a:xfrm>
            <a:off x="5668750" y="1703824"/>
            <a:ext cx="26415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7443" name="Google Shape;7443;p23"/>
          <p:cNvSpPr txBox="1"/>
          <p:nvPr>
            <p:ph idx="5" type="subTitle"/>
          </p:nvPr>
        </p:nvSpPr>
        <p:spPr>
          <a:xfrm>
            <a:off x="5668750" y="3469628"/>
            <a:ext cx="2641500" cy="530400"/>
          </a:xfrm>
          <a:prstGeom prst="rect">
            <a:avLst/>
          </a:prstGeom>
          <a:noFill/>
        </p:spPr>
        <p:txBody>
          <a:bodyPr anchorCtr="0" anchor="b" bIns="91425" lIns="91425" spcFirstLastPara="1" rIns="91425" wrap="square" tIns="91425">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7444" name="Google Shape;7444;p23"/>
          <p:cNvSpPr txBox="1"/>
          <p:nvPr>
            <p:ph idx="6" type="subTitle"/>
          </p:nvPr>
        </p:nvSpPr>
        <p:spPr>
          <a:xfrm>
            <a:off x="5668750" y="3951448"/>
            <a:ext cx="26415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7445" name="Google Shape;7445;p23"/>
          <p:cNvSpPr txBox="1"/>
          <p:nvPr>
            <p:ph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200"/>
              <a:buFont typeface="Fredoka One"/>
              <a:buNone/>
              <a:defRPr sz="3200"/>
            </a:lvl1pPr>
            <a:lvl2pPr lvl="1" rtl="0" algn="ctr">
              <a:spcBef>
                <a:spcPts val="0"/>
              </a:spcBef>
              <a:spcAft>
                <a:spcPts val="0"/>
              </a:spcAft>
              <a:buSzPts val="3600"/>
              <a:buFont typeface="Fredoka One"/>
              <a:buNone/>
              <a:defRPr sz="3600">
                <a:latin typeface="Fredoka One"/>
                <a:ea typeface="Fredoka One"/>
                <a:cs typeface="Fredoka One"/>
                <a:sym typeface="Fredoka One"/>
              </a:defRPr>
            </a:lvl2pPr>
            <a:lvl3pPr lvl="2" rtl="0" algn="ctr">
              <a:spcBef>
                <a:spcPts val="0"/>
              </a:spcBef>
              <a:spcAft>
                <a:spcPts val="0"/>
              </a:spcAft>
              <a:buSzPts val="3600"/>
              <a:buFont typeface="Fredoka One"/>
              <a:buNone/>
              <a:defRPr sz="3600">
                <a:latin typeface="Fredoka One"/>
                <a:ea typeface="Fredoka One"/>
                <a:cs typeface="Fredoka One"/>
                <a:sym typeface="Fredoka One"/>
              </a:defRPr>
            </a:lvl3pPr>
            <a:lvl4pPr lvl="3" rtl="0" algn="ctr">
              <a:spcBef>
                <a:spcPts val="0"/>
              </a:spcBef>
              <a:spcAft>
                <a:spcPts val="0"/>
              </a:spcAft>
              <a:buSzPts val="3600"/>
              <a:buFont typeface="Fredoka One"/>
              <a:buNone/>
              <a:defRPr sz="3600">
                <a:latin typeface="Fredoka One"/>
                <a:ea typeface="Fredoka One"/>
                <a:cs typeface="Fredoka One"/>
                <a:sym typeface="Fredoka One"/>
              </a:defRPr>
            </a:lvl4pPr>
            <a:lvl5pPr lvl="4" rtl="0" algn="ctr">
              <a:spcBef>
                <a:spcPts val="0"/>
              </a:spcBef>
              <a:spcAft>
                <a:spcPts val="0"/>
              </a:spcAft>
              <a:buSzPts val="3600"/>
              <a:buFont typeface="Fredoka One"/>
              <a:buNone/>
              <a:defRPr sz="3600">
                <a:latin typeface="Fredoka One"/>
                <a:ea typeface="Fredoka One"/>
                <a:cs typeface="Fredoka One"/>
                <a:sym typeface="Fredoka One"/>
              </a:defRPr>
            </a:lvl5pPr>
            <a:lvl6pPr lvl="5" rtl="0" algn="ctr">
              <a:spcBef>
                <a:spcPts val="0"/>
              </a:spcBef>
              <a:spcAft>
                <a:spcPts val="0"/>
              </a:spcAft>
              <a:buSzPts val="3600"/>
              <a:buFont typeface="Fredoka One"/>
              <a:buNone/>
              <a:defRPr sz="3600">
                <a:latin typeface="Fredoka One"/>
                <a:ea typeface="Fredoka One"/>
                <a:cs typeface="Fredoka One"/>
                <a:sym typeface="Fredoka One"/>
              </a:defRPr>
            </a:lvl6pPr>
            <a:lvl7pPr lvl="6" rtl="0" algn="ctr">
              <a:spcBef>
                <a:spcPts val="0"/>
              </a:spcBef>
              <a:spcAft>
                <a:spcPts val="0"/>
              </a:spcAft>
              <a:buSzPts val="3600"/>
              <a:buFont typeface="Fredoka One"/>
              <a:buNone/>
              <a:defRPr sz="3600">
                <a:latin typeface="Fredoka One"/>
                <a:ea typeface="Fredoka One"/>
                <a:cs typeface="Fredoka One"/>
                <a:sym typeface="Fredoka One"/>
              </a:defRPr>
            </a:lvl7pPr>
            <a:lvl8pPr lvl="7" rtl="0" algn="ctr">
              <a:spcBef>
                <a:spcPts val="0"/>
              </a:spcBef>
              <a:spcAft>
                <a:spcPts val="0"/>
              </a:spcAft>
              <a:buSzPts val="3600"/>
              <a:buFont typeface="Fredoka One"/>
              <a:buNone/>
              <a:defRPr sz="3600">
                <a:latin typeface="Fredoka One"/>
                <a:ea typeface="Fredoka One"/>
                <a:cs typeface="Fredoka One"/>
                <a:sym typeface="Fredoka One"/>
              </a:defRPr>
            </a:lvl8pPr>
            <a:lvl9pPr lvl="8" rtl="0" algn="ctr">
              <a:spcBef>
                <a:spcPts val="0"/>
              </a:spcBef>
              <a:spcAft>
                <a:spcPts val="0"/>
              </a:spcAft>
              <a:buSzPts val="3600"/>
              <a:buFont typeface="Fredoka One"/>
              <a:buNone/>
              <a:defRPr sz="3600">
                <a:latin typeface="Fredoka One"/>
                <a:ea typeface="Fredoka One"/>
                <a:cs typeface="Fredoka One"/>
                <a:sym typeface="Fredoka One"/>
              </a:defRPr>
            </a:lvl9pPr>
          </a:lstStyle>
          <a:p/>
        </p:txBody>
      </p:sp>
      <p:sp>
        <p:nvSpPr>
          <p:cNvPr id="7446" name="Google Shape;7446;p23"/>
          <p:cNvSpPr txBox="1"/>
          <p:nvPr>
            <p:ph idx="7" type="subTitle"/>
          </p:nvPr>
        </p:nvSpPr>
        <p:spPr>
          <a:xfrm>
            <a:off x="1739500" y="1222004"/>
            <a:ext cx="2641500" cy="53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7447" name="Google Shape;7447;p23"/>
          <p:cNvSpPr txBox="1"/>
          <p:nvPr>
            <p:ph idx="8" type="subTitle"/>
          </p:nvPr>
        </p:nvSpPr>
        <p:spPr>
          <a:xfrm>
            <a:off x="1739500" y="1703824"/>
            <a:ext cx="26415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7448" name="Google Shape;7448;p23"/>
          <p:cNvSpPr txBox="1"/>
          <p:nvPr>
            <p:ph idx="9" type="subTitle"/>
          </p:nvPr>
        </p:nvSpPr>
        <p:spPr>
          <a:xfrm>
            <a:off x="1739500" y="2345816"/>
            <a:ext cx="2641500" cy="53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7449" name="Google Shape;7449;p23"/>
          <p:cNvSpPr txBox="1"/>
          <p:nvPr>
            <p:ph idx="13" type="subTitle"/>
          </p:nvPr>
        </p:nvSpPr>
        <p:spPr>
          <a:xfrm>
            <a:off x="1739500" y="2827636"/>
            <a:ext cx="26415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7450" name="Google Shape;7450;p23"/>
          <p:cNvSpPr txBox="1"/>
          <p:nvPr>
            <p:ph idx="14" type="subTitle"/>
          </p:nvPr>
        </p:nvSpPr>
        <p:spPr>
          <a:xfrm>
            <a:off x="1739500" y="3469628"/>
            <a:ext cx="2641500" cy="53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7451" name="Google Shape;7451;p23"/>
          <p:cNvSpPr txBox="1"/>
          <p:nvPr>
            <p:ph idx="15" type="subTitle"/>
          </p:nvPr>
        </p:nvSpPr>
        <p:spPr>
          <a:xfrm>
            <a:off x="1739500" y="3951448"/>
            <a:ext cx="26415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_3_2">
    <p:spTree>
      <p:nvGrpSpPr>
        <p:cNvPr id="7452" name="Shape 7452"/>
        <p:cNvGrpSpPr/>
        <p:nvPr/>
      </p:nvGrpSpPr>
      <p:grpSpPr>
        <a:xfrm>
          <a:off x="0" y="0"/>
          <a:ext cx="0" cy="0"/>
          <a:chOff x="0" y="0"/>
          <a:chExt cx="0" cy="0"/>
        </a:xfrm>
      </p:grpSpPr>
      <p:grpSp>
        <p:nvGrpSpPr>
          <p:cNvPr id="7453" name="Google Shape;7453;p24"/>
          <p:cNvGrpSpPr/>
          <p:nvPr/>
        </p:nvGrpSpPr>
        <p:grpSpPr>
          <a:xfrm>
            <a:off x="189" y="52"/>
            <a:ext cx="9144013" cy="5143533"/>
            <a:chOff x="4088025" y="1324225"/>
            <a:chExt cx="1348575" cy="1101800"/>
          </a:xfrm>
        </p:grpSpPr>
        <p:sp>
          <p:nvSpPr>
            <p:cNvPr id="7454" name="Google Shape;7454;p24"/>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24"/>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24"/>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24"/>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24"/>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24"/>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24"/>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24"/>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24"/>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24"/>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24"/>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24"/>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24"/>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24"/>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24"/>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24"/>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24"/>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24"/>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24"/>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24"/>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24"/>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24"/>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24"/>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24"/>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24"/>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24"/>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24"/>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24"/>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24"/>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24"/>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24"/>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24"/>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24"/>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24"/>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24"/>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24"/>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24"/>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24"/>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24"/>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24"/>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24"/>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24"/>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24"/>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24"/>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24"/>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24"/>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24"/>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24"/>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24"/>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24"/>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24"/>
          <p:cNvGrpSpPr/>
          <p:nvPr/>
        </p:nvGrpSpPr>
        <p:grpSpPr>
          <a:xfrm>
            <a:off x="34718" y="206"/>
            <a:ext cx="9074564" cy="5143474"/>
            <a:chOff x="34718" y="206"/>
            <a:chExt cx="9074564" cy="5143474"/>
          </a:xfrm>
        </p:grpSpPr>
        <p:sp>
          <p:nvSpPr>
            <p:cNvPr id="7505" name="Google Shape;7505;p24"/>
            <p:cNvSpPr/>
            <p:nvPr/>
          </p:nvSpPr>
          <p:spPr>
            <a:xfrm>
              <a:off x="57374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24"/>
            <p:cNvSpPr/>
            <p:nvPr/>
          </p:nvSpPr>
          <p:spPr>
            <a:xfrm>
              <a:off x="57374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24"/>
            <p:cNvSpPr/>
            <p:nvPr/>
          </p:nvSpPr>
          <p:spPr>
            <a:xfrm>
              <a:off x="57374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24"/>
            <p:cNvSpPr/>
            <p:nvPr/>
          </p:nvSpPr>
          <p:spPr>
            <a:xfrm>
              <a:off x="565521"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24"/>
            <p:cNvSpPr/>
            <p:nvPr/>
          </p:nvSpPr>
          <p:spPr>
            <a:xfrm>
              <a:off x="565521"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24"/>
            <p:cNvSpPr/>
            <p:nvPr/>
          </p:nvSpPr>
          <p:spPr>
            <a:xfrm>
              <a:off x="57374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24"/>
            <p:cNvSpPr/>
            <p:nvPr/>
          </p:nvSpPr>
          <p:spPr>
            <a:xfrm>
              <a:off x="565521"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24"/>
            <p:cNvSpPr/>
            <p:nvPr/>
          </p:nvSpPr>
          <p:spPr>
            <a:xfrm>
              <a:off x="57374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24"/>
            <p:cNvSpPr/>
            <p:nvPr/>
          </p:nvSpPr>
          <p:spPr>
            <a:xfrm>
              <a:off x="565521"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24"/>
            <p:cNvSpPr/>
            <p:nvPr/>
          </p:nvSpPr>
          <p:spPr>
            <a:xfrm>
              <a:off x="565521"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24"/>
            <p:cNvSpPr/>
            <p:nvPr/>
          </p:nvSpPr>
          <p:spPr>
            <a:xfrm>
              <a:off x="57374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24"/>
            <p:cNvSpPr/>
            <p:nvPr/>
          </p:nvSpPr>
          <p:spPr>
            <a:xfrm>
              <a:off x="57374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24"/>
            <p:cNvSpPr/>
            <p:nvPr/>
          </p:nvSpPr>
          <p:spPr>
            <a:xfrm>
              <a:off x="57374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24"/>
            <p:cNvSpPr/>
            <p:nvPr/>
          </p:nvSpPr>
          <p:spPr>
            <a:xfrm>
              <a:off x="565521"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24"/>
            <p:cNvSpPr/>
            <p:nvPr/>
          </p:nvSpPr>
          <p:spPr>
            <a:xfrm>
              <a:off x="57374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24"/>
            <p:cNvSpPr/>
            <p:nvPr/>
          </p:nvSpPr>
          <p:spPr>
            <a:xfrm>
              <a:off x="57374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24"/>
            <p:cNvSpPr/>
            <p:nvPr/>
          </p:nvSpPr>
          <p:spPr>
            <a:xfrm>
              <a:off x="565521"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24"/>
            <p:cNvSpPr/>
            <p:nvPr/>
          </p:nvSpPr>
          <p:spPr>
            <a:xfrm>
              <a:off x="57374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24"/>
            <p:cNvSpPr/>
            <p:nvPr/>
          </p:nvSpPr>
          <p:spPr>
            <a:xfrm>
              <a:off x="565521"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24"/>
            <p:cNvSpPr/>
            <p:nvPr/>
          </p:nvSpPr>
          <p:spPr>
            <a:xfrm>
              <a:off x="573748"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24"/>
            <p:cNvSpPr/>
            <p:nvPr/>
          </p:nvSpPr>
          <p:spPr>
            <a:xfrm>
              <a:off x="565521"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24"/>
            <p:cNvSpPr/>
            <p:nvPr/>
          </p:nvSpPr>
          <p:spPr>
            <a:xfrm>
              <a:off x="573748"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24"/>
            <p:cNvSpPr/>
            <p:nvPr/>
          </p:nvSpPr>
          <p:spPr>
            <a:xfrm>
              <a:off x="565521"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24"/>
            <p:cNvSpPr/>
            <p:nvPr/>
          </p:nvSpPr>
          <p:spPr>
            <a:xfrm>
              <a:off x="565521"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24"/>
            <p:cNvSpPr/>
            <p:nvPr/>
          </p:nvSpPr>
          <p:spPr>
            <a:xfrm>
              <a:off x="573748"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24"/>
            <p:cNvSpPr/>
            <p:nvPr/>
          </p:nvSpPr>
          <p:spPr>
            <a:xfrm>
              <a:off x="565521"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24"/>
            <p:cNvSpPr/>
            <p:nvPr/>
          </p:nvSpPr>
          <p:spPr>
            <a:xfrm>
              <a:off x="565521"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24"/>
            <p:cNvSpPr/>
            <p:nvPr/>
          </p:nvSpPr>
          <p:spPr>
            <a:xfrm>
              <a:off x="565521"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24"/>
            <p:cNvSpPr/>
            <p:nvPr/>
          </p:nvSpPr>
          <p:spPr>
            <a:xfrm>
              <a:off x="573748"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24"/>
            <p:cNvSpPr/>
            <p:nvPr/>
          </p:nvSpPr>
          <p:spPr>
            <a:xfrm>
              <a:off x="573748"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24"/>
            <p:cNvSpPr/>
            <p:nvPr/>
          </p:nvSpPr>
          <p:spPr>
            <a:xfrm>
              <a:off x="573748"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24"/>
            <p:cNvSpPr/>
            <p:nvPr/>
          </p:nvSpPr>
          <p:spPr>
            <a:xfrm>
              <a:off x="565521"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24"/>
            <p:cNvSpPr/>
            <p:nvPr/>
          </p:nvSpPr>
          <p:spPr>
            <a:xfrm>
              <a:off x="573748"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24"/>
            <p:cNvSpPr/>
            <p:nvPr/>
          </p:nvSpPr>
          <p:spPr>
            <a:xfrm>
              <a:off x="565521"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24"/>
            <p:cNvSpPr/>
            <p:nvPr/>
          </p:nvSpPr>
          <p:spPr>
            <a:xfrm>
              <a:off x="573748"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24"/>
            <p:cNvSpPr/>
            <p:nvPr/>
          </p:nvSpPr>
          <p:spPr>
            <a:xfrm>
              <a:off x="565521"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24"/>
            <p:cNvSpPr/>
            <p:nvPr/>
          </p:nvSpPr>
          <p:spPr>
            <a:xfrm>
              <a:off x="110467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24"/>
            <p:cNvSpPr/>
            <p:nvPr/>
          </p:nvSpPr>
          <p:spPr>
            <a:xfrm>
              <a:off x="110467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24"/>
            <p:cNvSpPr/>
            <p:nvPr/>
          </p:nvSpPr>
          <p:spPr>
            <a:xfrm>
              <a:off x="1104670"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24"/>
            <p:cNvSpPr/>
            <p:nvPr/>
          </p:nvSpPr>
          <p:spPr>
            <a:xfrm>
              <a:off x="109632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24"/>
            <p:cNvSpPr/>
            <p:nvPr/>
          </p:nvSpPr>
          <p:spPr>
            <a:xfrm>
              <a:off x="109632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24"/>
            <p:cNvSpPr/>
            <p:nvPr/>
          </p:nvSpPr>
          <p:spPr>
            <a:xfrm>
              <a:off x="1104670"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24"/>
            <p:cNvSpPr/>
            <p:nvPr/>
          </p:nvSpPr>
          <p:spPr>
            <a:xfrm>
              <a:off x="109632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24"/>
            <p:cNvSpPr/>
            <p:nvPr/>
          </p:nvSpPr>
          <p:spPr>
            <a:xfrm>
              <a:off x="1104670"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24"/>
            <p:cNvSpPr/>
            <p:nvPr/>
          </p:nvSpPr>
          <p:spPr>
            <a:xfrm>
              <a:off x="1096324"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24"/>
            <p:cNvSpPr/>
            <p:nvPr/>
          </p:nvSpPr>
          <p:spPr>
            <a:xfrm>
              <a:off x="1096324"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24"/>
            <p:cNvSpPr/>
            <p:nvPr/>
          </p:nvSpPr>
          <p:spPr>
            <a:xfrm>
              <a:off x="1104670"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24"/>
            <p:cNvSpPr/>
            <p:nvPr/>
          </p:nvSpPr>
          <p:spPr>
            <a:xfrm>
              <a:off x="1104670"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24"/>
            <p:cNvSpPr/>
            <p:nvPr/>
          </p:nvSpPr>
          <p:spPr>
            <a:xfrm>
              <a:off x="1370012"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24"/>
            <p:cNvSpPr/>
            <p:nvPr/>
          </p:nvSpPr>
          <p:spPr>
            <a:xfrm>
              <a:off x="1370012"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24"/>
            <p:cNvSpPr/>
            <p:nvPr/>
          </p:nvSpPr>
          <p:spPr>
            <a:xfrm>
              <a:off x="1370012"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24"/>
            <p:cNvSpPr/>
            <p:nvPr/>
          </p:nvSpPr>
          <p:spPr>
            <a:xfrm>
              <a:off x="1361785"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24"/>
            <p:cNvSpPr/>
            <p:nvPr/>
          </p:nvSpPr>
          <p:spPr>
            <a:xfrm>
              <a:off x="1361785" y="57702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24"/>
            <p:cNvSpPr/>
            <p:nvPr/>
          </p:nvSpPr>
          <p:spPr>
            <a:xfrm>
              <a:off x="1370012"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24"/>
            <p:cNvSpPr/>
            <p:nvPr/>
          </p:nvSpPr>
          <p:spPr>
            <a:xfrm>
              <a:off x="1361785" y="866394"/>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24"/>
            <p:cNvSpPr/>
            <p:nvPr/>
          </p:nvSpPr>
          <p:spPr>
            <a:xfrm>
              <a:off x="1370012"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24"/>
            <p:cNvSpPr/>
            <p:nvPr/>
          </p:nvSpPr>
          <p:spPr>
            <a:xfrm>
              <a:off x="1361785" y="115575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24"/>
            <p:cNvSpPr/>
            <p:nvPr/>
          </p:nvSpPr>
          <p:spPr>
            <a:xfrm>
              <a:off x="1361785" y="1300979"/>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24"/>
            <p:cNvSpPr/>
            <p:nvPr/>
          </p:nvSpPr>
          <p:spPr>
            <a:xfrm>
              <a:off x="1370012"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24"/>
            <p:cNvSpPr/>
            <p:nvPr/>
          </p:nvSpPr>
          <p:spPr>
            <a:xfrm>
              <a:off x="853412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24"/>
            <p:cNvSpPr/>
            <p:nvPr/>
          </p:nvSpPr>
          <p:spPr>
            <a:xfrm>
              <a:off x="853412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24"/>
            <p:cNvSpPr/>
            <p:nvPr/>
          </p:nvSpPr>
          <p:spPr>
            <a:xfrm>
              <a:off x="8534126"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24"/>
            <p:cNvSpPr/>
            <p:nvPr/>
          </p:nvSpPr>
          <p:spPr>
            <a:xfrm>
              <a:off x="8525900"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24"/>
            <p:cNvSpPr/>
            <p:nvPr/>
          </p:nvSpPr>
          <p:spPr>
            <a:xfrm>
              <a:off x="8525900"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24"/>
            <p:cNvSpPr/>
            <p:nvPr/>
          </p:nvSpPr>
          <p:spPr>
            <a:xfrm>
              <a:off x="8534126"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24"/>
            <p:cNvSpPr/>
            <p:nvPr/>
          </p:nvSpPr>
          <p:spPr>
            <a:xfrm>
              <a:off x="8525900"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24"/>
            <p:cNvSpPr/>
            <p:nvPr/>
          </p:nvSpPr>
          <p:spPr>
            <a:xfrm>
              <a:off x="8534126"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24"/>
            <p:cNvSpPr/>
            <p:nvPr/>
          </p:nvSpPr>
          <p:spPr>
            <a:xfrm>
              <a:off x="8525900"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24"/>
            <p:cNvSpPr/>
            <p:nvPr/>
          </p:nvSpPr>
          <p:spPr>
            <a:xfrm>
              <a:off x="8525900"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24"/>
            <p:cNvSpPr/>
            <p:nvPr/>
          </p:nvSpPr>
          <p:spPr>
            <a:xfrm>
              <a:off x="8534126"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24"/>
            <p:cNvSpPr/>
            <p:nvPr/>
          </p:nvSpPr>
          <p:spPr>
            <a:xfrm>
              <a:off x="8534126"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24"/>
            <p:cNvSpPr/>
            <p:nvPr/>
          </p:nvSpPr>
          <p:spPr>
            <a:xfrm>
              <a:off x="8534126"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24"/>
            <p:cNvSpPr/>
            <p:nvPr/>
          </p:nvSpPr>
          <p:spPr>
            <a:xfrm>
              <a:off x="8525900"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24"/>
            <p:cNvSpPr/>
            <p:nvPr/>
          </p:nvSpPr>
          <p:spPr>
            <a:xfrm>
              <a:off x="8534126"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24"/>
            <p:cNvSpPr/>
            <p:nvPr/>
          </p:nvSpPr>
          <p:spPr>
            <a:xfrm>
              <a:off x="8534126"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24"/>
            <p:cNvSpPr/>
            <p:nvPr/>
          </p:nvSpPr>
          <p:spPr>
            <a:xfrm>
              <a:off x="8525900"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24"/>
            <p:cNvSpPr/>
            <p:nvPr/>
          </p:nvSpPr>
          <p:spPr>
            <a:xfrm>
              <a:off x="8534126"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24"/>
            <p:cNvSpPr/>
            <p:nvPr/>
          </p:nvSpPr>
          <p:spPr>
            <a:xfrm>
              <a:off x="8525900"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24"/>
            <p:cNvSpPr/>
            <p:nvPr/>
          </p:nvSpPr>
          <p:spPr>
            <a:xfrm>
              <a:off x="8534126"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24"/>
            <p:cNvSpPr/>
            <p:nvPr/>
          </p:nvSpPr>
          <p:spPr>
            <a:xfrm>
              <a:off x="8525900"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24"/>
            <p:cNvSpPr/>
            <p:nvPr/>
          </p:nvSpPr>
          <p:spPr>
            <a:xfrm>
              <a:off x="8534126"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24"/>
            <p:cNvSpPr/>
            <p:nvPr/>
          </p:nvSpPr>
          <p:spPr>
            <a:xfrm>
              <a:off x="8525900"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24"/>
            <p:cNvSpPr/>
            <p:nvPr/>
          </p:nvSpPr>
          <p:spPr>
            <a:xfrm>
              <a:off x="8525900"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24"/>
            <p:cNvSpPr/>
            <p:nvPr/>
          </p:nvSpPr>
          <p:spPr>
            <a:xfrm>
              <a:off x="8534126"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24"/>
            <p:cNvSpPr/>
            <p:nvPr/>
          </p:nvSpPr>
          <p:spPr>
            <a:xfrm>
              <a:off x="8525900"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24"/>
            <p:cNvSpPr/>
            <p:nvPr/>
          </p:nvSpPr>
          <p:spPr>
            <a:xfrm>
              <a:off x="8525900"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24"/>
            <p:cNvSpPr/>
            <p:nvPr/>
          </p:nvSpPr>
          <p:spPr>
            <a:xfrm>
              <a:off x="8525900"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24"/>
            <p:cNvSpPr/>
            <p:nvPr/>
          </p:nvSpPr>
          <p:spPr>
            <a:xfrm>
              <a:off x="8534126"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24"/>
            <p:cNvSpPr/>
            <p:nvPr/>
          </p:nvSpPr>
          <p:spPr>
            <a:xfrm>
              <a:off x="8534126"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24"/>
            <p:cNvSpPr/>
            <p:nvPr/>
          </p:nvSpPr>
          <p:spPr>
            <a:xfrm>
              <a:off x="8534126"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24"/>
            <p:cNvSpPr/>
            <p:nvPr/>
          </p:nvSpPr>
          <p:spPr>
            <a:xfrm>
              <a:off x="8525900"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24"/>
            <p:cNvSpPr/>
            <p:nvPr/>
          </p:nvSpPr>
          <p:spPr>
            <a:xfrm>
              <a:off x="8534126"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24"/>
            <p:cNvSpPr/>
            <p:nvPr/>
          </p:nvSpPr>
          <p:spPr>
            <a:xfrm>
              <a:off x="8525900"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24"/>
            <p:cNvSpPr/>
            <p:nvPr/>
          </p:nvSpPr>
          <p:spPr>
            <a:xfrm>
              <a:off x="8534126"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24"/>
            <p:cNvSpPr/>
            <p:nvPr/>
          </p:nvSpPr>
          <p:spPr>
            <a:xfrm>
              <a:off x="8525900"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24"/>
            <p:cNvSpPr/>
            <p:nvPr/>
          </p:nvSpPr>
          <p:spPr>
            <a:xfrm>
              <a:off x="1635354"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24"/>
            <p:cNvSpPr/>
            <p:nvPr/>
          </p:nvSpPr>
          <p:spPr>
            <a:xfrm>
              <a:off x="1635354"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24"/>
            <p:cNvSpPr/>
            <p:nvPr/>
          </p:nvSpPr>
          <p:spPr>
            <a:xfrm>
              <a:off x="1635354"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24"/>
            <p:cNvSpPr/>
            <p:nvPr/>
          </p:nvSpPr>
          <p:spPr>
            <a:xfrm>
              <a:off x="162712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24"/>
            <p:cNvSpPr/>
            <p:nvPr/>
          </p:nvSpPr>
          <p:spPr>
            <a:xfrm>
              <a:off x="162712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24"/>
            <p:cNvSpPr/>
            <p:nvPr/>
          </p:nvSpPr>
          <p:spPr>
            <a:xfrm>
              <a:off x="1635354" y="72308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24"/>
            <p:cNvSpPr/>
            <p:nvPr/>
          </p:nvSpPr>
          <p:spPr>
            <a:xfrm>
              <a:off x="162712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24"/>
            <p:cNvSpPr/>
            <p:nvPr/>
          </p:nvSpPr>
          <p:spPr>
            <a:xfrm>
              <a:off x="1635354" y="101244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24"/>
            <p:cNvSpPr/>
            <p:nvPr/>
          </p:nvSpPr>
          <p:spPr>
            <a:xfrm>
              <a:off x="162712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24"/>
            <p:cNvSpPr/>
            <p:nvPr/>
          </p:nvSpPr>
          <p:spPr>
            <a:xfrm>
              <a:off x="162712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24"/>
            <p:cNvSpPr/>
            <p:nvPr/>
          </p:nvSpPr>
          <p:spPr>
            <a:xfrm>
              <a:off x="6677090"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24"/>
            <p:cNvSpPr/>
            <p:nvPr/>
          </p:nvSpPr>
          <p:spPr>
            <a:xfrm>
              <a:off x="6677090"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24"/>
            <p:cNvSpPr/>
            <p:nvPr/>
          </p:nvSpPr>
          <p:spPr>
            <a:xfrm>
              <a:off x="6677090"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24"/>
            <p:cNvSpPr/>
            <p:nvPr/>
          </p:nvSpPr>
          <p:spPr>
            <a:xfrm>
              <a:off x="666874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24"/>
            <p:cNvSpPr/>
            <p:nvPr/>
          </p:nvSpPr>
          <p:spPr>
            <a:xfrm>
              <a:off x="666874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24"/>
            <p:cNvSpPr/>
            <p:nvPr/>
          </p:nvSpPr>
          <p:spPr>
            <a:xfrm>
              <a:off x="6677090"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24"/>
            <p:cNvSpPr/>
            <p:nvPr/>
          </p:nvSpPr>
          <p:spPr>
            <a:xfrm>
              <a:off x="666874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24"/>
            <p:cNvSpPr/>
            <p:nvPr/>
          </p:nvSpPr>
          <p:spPr>
            <a:xfrm>
              <a:off x="6677090"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24"/>
            <p:cNvSpPr/>
            <p:nvPr/>
          </p:nvSpPr>
          <p:spPr>
            <a:xfrm>
              <a:off x="6668744"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24"/>
            <p:cNvSpPr/>
            <p:nvPr/>
          </p:nvSpPr>
          <p:spPr>
            <a:xfrm>
              <a:off x="6668744"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24"/>
            <p:cNvSpPr/>
            <p:nvPr/>
          </p:nvSpPr>
          <p:spPr>
            <a:xfrm>
              <a:off x="7738816"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24"/>
            <p:cNvSpPr/>
            <p:nvPr/>
          </p:nvSpPr>
          <p:spPr>
            <a:xfrm>
              <a:off x="7738816"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24"/>
            <p:cNvSpPr/>
            <p:nvPr/>
          </p:nvSpPr>
          <p:spPr>
            <a:xfrm>
              <a:off x="7738816"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24"/>
            <p:cNvSpPr/>
            <p:nvPr/>
          </p:nvSpPr>
          <p:spPr>
            <a:xfrm>
              <a:off x="7730589"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24"/>
            <p:cNvSpPr/>
            <p:nvPr/>
          </p:nvSpPr>
          <p:spPr>
            <a:xfrm>
              <a:off x="7730589"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24"/>
            <p:cNvSpPr/>
            <p:nvPr/>
          </p:nvSpPr>
          <p:spPr>
            <a:xfrm>
              <a:off x="7738816"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24"/>
            <p:cNvSpPr/>
            <p:nvPr/>
          </p:nvSpPr>
          <p:spPr>
            <a:xfrm>
              <a:off x="7730589"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24"/>
            <p:cNvSpPr/>
            <p:nvPr/>
          </p:nvSpPr>
          <p:spPr>
            <a:xfrm>
              <a:off x="7738816"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24"/>
            <p:cNvSpPr/>
            <p:nvPr/>
          </p:nvSpPr>
          <p:spPr>
            <a:xfrm>
              <a:off x="7730589" y="115575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24"/>
            <p:cNvSpPr/>
            <p:nvPr/>
          </p:nvSpPr>
          <p:spPr>
            <a:xfrm>
              <a:off x="7730589" y="1300979"/>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24"/>
            <p:cNvSpPr/>
            <p:nvPr/>
          </p:nvSpPr>
          <p:spPr>
            <a:xfrm>
              <a:off x="7738816" y="144703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24"/>
            <p:cNvSpPr/>
            <p:nvPr/>
          </p:nvSpPr>
          <p:spPr>
            <a:xfrm>
              <a:off x="879958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24"/>
            <p:cNvSpPr/>
            <p:nvPr/>
          </p:nvSpPr>
          <p:spPr>
            <a:xfrm>
              <a:off x="879958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24"/>
            <p:cNvSpPr/>
            <p:nvPr/>
          </p:nvSpPr>
          <p:spPr>
            <a:xfrm>
              <a:off x="879958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24"/>
            <p:cNvSpPr/>
            <p:nvPr/>
          </p:nvSpPr>
          <p:spPr>
            <a:xfrm>
              <a:off x="879136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24"/>
            <p:cNvSpPr/>
            <p:nvPr/>
          </p:nvSpPr>
          <p:spPr>
            <a:xfrm>
              <a:off x="879136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24"/>
            <p:cNvSpPr/>
            <p:nvPr/>
          </p:nvSpPr>
          <p:spPr>
            <a:xfrm>
              <a:off x="879958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24"/>
            <p:cNvSpPr/>
            <p:nvPr/>
          </p:nvSpPr>
          <p:spPr>
            <a:xfrm>
              <a:off x="879136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24"/>
            <p:cNvSpPr/>
            <p:nvPr/>
          </p:nvSpPr>
          <p:spPr>
            <a:xfrm>
              <a:off x="879958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24"/>
            <p:cNvSpPr/>
            <p:nvPr/>
          </p:nvSpPr>
          <p:spPr>
            <a:xfrm>
              <a:off x="879136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24"/>
            <p:cNvSpPr/>
            <p:nvPr/>
          </p:nvSpPr>
          <p:spPr>
            <a:xfrm>
              <a:off x="879136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24"/>
            <p:cNvSpPr/>
            <p:nvPr/>
          </p:nvSpPr>
          <p:spPr>
            <a:xfrm>
              <a:off x="879958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24"/>
            <p:cNvSpPr/>
            <p:nvPr/>
          </p:nvSpPr>
          <p:spPr>
            <a:xfrm>
              <a:off x="879958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24"/>
            <p:cNvSpPr/>
            <p:nvPr/>
          </p:nvSpPr>
          <p:spPr>
            <a:xfrm>
              <a:off x="879958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24"/>
            <p:cNvSpPr/>
            <p:nvPr/>
          </p:nvSpPr>
          <p:spPr>
            <a:xfrm>
              <a:off x="879136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24"/>
            <p:cNvSpPr/>
            <p:nvPr/>
          </p:nvSpPr>
          <p:spPr>
            <a:xfrm>
              <a:off x="879958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24"/>
            <p:cNvSpPr/>
            <p:nvPr/>
          </p:nvSpPr>
          <p:spPr>
            <a:xfrm>
              <a:off x="879958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24"/>
            <p:cNvSpPr/>
            <p:nvPr/>
          </p:nvSpPr>
          <p:spPr>
            <a:xfrm>
              <a:off x="879136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24"/>
            <p:cNvSpPr/>
            <p:nvPr/>
          </p:nvSpPr>
          <p:spPr>
            <a:xfrm>
              <a:off x="879958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24"/>
            <p:cNvSpPr/>
            <p:nvPr/>
          </p:nvSpPr>
          <p:spPr>
            <a:xfrm>
              <a:off x="879136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24"/>
            <p:cNvSpPr/>
            <p:nvPr/>
          </p:nvSpPr>
          <p:spPr>
            <a:xfrm>
              <a:off x="879958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24"/>
            <p:cNvSpPr/>
            <p:nvPr/>
          </p:nvSpPr>
          <p:spPr>
            <a:xfrm>
              <a:off x="879136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24"/>
            <p:cNvSpPr/>
            <p:nvPr/>
          </p:nvSpPr>
          <p:spPr>
            <a:xfrm>
              <a:off x="879958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24"/>
            <p:cNvSpPr/>
            <p:nvPr/>
          </p:nvSpPr>
          <p:spPr>
            <a:xfrm>
              <a:off x="879136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24"/>
            <p:cNvSpPr/>
            <p:nvPr/>
          </p:nvSpPr>
          <p:spPr>
            <a:xfrm>
              <a:off x="879136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24"/>
            <p:cNvSpPr/>
            <p:nvPr/>
          </p:nvSpPr>
          <p:spPr>
            <a:xfrm>
              <a:off x="879958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24"/>
            <p:cNvSpPr/>
            <p:nvPr/>
          </p:nvSpPr>
          <p:spPr>
            <a:xfrm>
              <a:off x="879136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24"/>
            <p:cNvSpPr/>
            <p:nvPr/>
          </p:nvSpPr>
          <p:spPr>
            <a:xfrm>
              <a:off x="879136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24"/>
            <p:cNvSpPr/>
            <p:nvPr/>
          </p:nvSpPr>
          <p:spPr>
            <a:xfrm>
              <a:off x="879136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24"/>
            <p:cNvSpPr/>
            <p:nvPr/>
          </p:nvSpPr>
          <p:spPr>
            <a:xfrm>
              <a:off x="879958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24"/>
            <p:cNvSpPr/>
            <p:nvPr/>
          </p:nvSpPr>
          <p:spPr>
            <a:xfrm>
              <a:off x="879958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24"/>
            <p:cNvSpPr/>
            <p:nvPr/>
          </p:nvSpPr>
          <p:spPr>
            <a:xfrm>
              <a:off x="879958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24"/>
            <p:cNvSpPr/>
            <p:nvPr/>
          </p:nvSpPr>
          <p:spPr>
            <a:xfrm>
              <a:off x="879136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24"/>
            <p:cNvSpPr/>
            <p:nvPr/>
          </p:nvSpPr>
          <p:spPr>
            <a:xfrm>
              <a:off x="879958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24"/>
            <p:cNvSpPr/>
            <p:nvPr/>
          </p:nvSpPr>
          <p:spPr>
            <a:xfrm>
              <a:off x="879136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24"/>
            <p:cNvSpPr/>
            <p:nvPr/>
          </p:nvSpPr>
          <p:spPr>
            <a:xfrm>
              <a:off x="879958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24"/>
            <p:cNvSpPr/>
            <p:nvPr/>
          </p:nvSpPr>
          <p:spPr>
            <a:xfrm>
              <a:off x="879136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24"/>
            <p:cNvSpPr/>
            <p:nvPr/>
          </p:nvSpPr>
          <p:spPr>
            <a:xfrm>
              <a:off x="4294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24"/>
            <p:cNvSpPr/>
            <p:nvPr/>
          </p:nvSpPr>
          <p:spPr>
            <a:xfrm>
              <a:off x="4294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24"/>
            <p:cNvSpPr/>
            <p:nvPr/>
          </p:nvSpPr>
          <p:spPr>
            <a:xfrm>
              <a:off x="4294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24"/>
            <p:cNvSpPr/>
            <p:nvPr/>
          </p:nvSpPr>
          <p:spPr>
            <a:xfrm>
              <a:off x="42945"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24"/>
            <p:cNvSpPr/>
            <p:nvPr/>
          </p:nvSpPr>
          <p:spPr>
            <a:xfrm>
              <a:off x="34718"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24"/>
            <p:cNvSpPr/>
            <p:nvPr/>
          </p:nvSpPr>
          <p:spPr>
            <a:xfrm>
              <a:off x="34718"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24"/>
            <p:cNvSpPr/>
            <p:nvPr/>
          </p:nvSpPr>
          <p:spPr>
            <a:xfrm>
              <a:off x="42945"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24"/>
            <p:cNvSpPr/>
            <p:nvPr/>
          </p:nvSpPr>
          <p:spPr>
            <a:xfrm>
              <a:off x="34718"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24"/>
            <p:cNvSpPr/>
            <p:nvPr/>
          </p:nvSpPr>
          <p:spPr>
            <a:xfrm>
              <a:off x="42945"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24"/>
            <p:cNvSpPr/>
            <p:nvPr/>
          </p:nvSpPr>
          <p:spPr>
            <a:xfrm>
              <a:off x="34718"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24"/>
            <p:cNvSpPr/>
            <p:nvPr/>
          </p:nvSpPr>
          <p:spPr>
            <a:xfrm>
              <a:off x="42945"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24"/>
            <p:cNvSpPr/>
            <p:nvPr/>
          </p:nvSpPr>
          <p:spPr>
            <a:xfrm>
              <a:off x="34718"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24"/>
            <p:cNvSpPr/>
            <p:nvPr/>
          </p:nvSpPr>
          <p:spPr>
            <a:xfrm>
              <a:off x="42945"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24"/>
            <p:cNvSpPr/>
            <p:nvPr/>
          </p:nvSpPr>
          <p:spPr>
            <a:xfrm>
              <a:off x="34718"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24"/>
            <p:cNvSpPr/>
            <p:nvPr/>
          </p:nvSpPr>
          <p:spPr>
            <a:xfrm>
              <a:off x="42945"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24"/>
            <p:cNvSpPr/>
            <p:nvPr/>
          </p:nvSpPr>
          <p:spPr>
            <a:xfrm>
              <a:off x="42945"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24"/>
            <p:cNvSpPr/>
            <p:nvPr/>
          </p:nvSpPr>
          <p:spPr>
            <a:xfrm>
              <a:off x="34718"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24"/>
            <p:cNvSpPr/>
            <p:nvPr/>
          </p:nvSpPr>
          <p:spPr>
            <a:xfrm>
              <a:off x="34718"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24"/>
            <p:cNvSpPr/>
            <p:nvPr/>
          </p:nvSpPr>
          <p:spPr>
            <a:xfrm>
              <a:off x="42945"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24"/>
            <p:cNvSpPr/>
            <p:nvPr/>
          </p:nvSpPr>
          <p:spPr>
            <a:xfrm>
              <a:off x="34718"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24"/>
            <p:cNvSpPr/>
            <p:nvPr/>
          </p:nvSpPr>
          <p:spPr>
            <a:xfrm>
              <a:off x="42945"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24"/>
            <p:cNvSpPr/>
            <p:nvPr/>
          </p:nvSpPr>
          <p:spPr>
            <a:xfrm>
              <a:off x="42945"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24"/>
            <p:cNvSpPr/>
            <p:nvPr/>
          </p:nvSpPr>
          <p:spPr>
            <a:xfrm>
              <a:off x="34718"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24"/>
            <p:cNvSpPr/>
            <p:nvPr/>
          </p:nvSpPr>
          <p:spPr>
            <a:xfrm>
              <a:off x="34718"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24"/>
            <p:cNvSpPr/>
            <p:nvPr/>
          </p:nvSpPr>
          <p:spPr>
            <a:xfrm>
              <a:off x="34718"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24"/>
            <p:cNvSpPr/>
            <p:nvPr/>
          </p:nvSpPr>
          <p:spPr>
            <a:xfrm>
              <a:off x="42945"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24"/>
            <p:cNvSpPr/>
            <p:nvPr/>
          </p:nvSpPr>
          <p:spPr>
            <a:xfrm>
              <a:off x="42945"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24"/>
            <p:cNvSpPr/>
            <p:nvPr/>
          </p:nvSpPr>
          <p:spPr>
            <a:xfrm>
              <a:off x="42945"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24"/>
            <p:cNvSpPr/>
            <p:nvPr/>
          </p:nvSpPr>
          <p:spPr>
            <a:xfrm>
              <a:off x="34718"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24"/>
            <p:cNvSpPr/>
            <p:nvPr/>
          </p:nvSpPr>
          <p:spPr>
            <a:xfrm>
              <a:off x="42945"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24"/>
            <p:cNvSpPr/>
            <p:nvPr/>
          </p:nvSpPr>
          <p:spPr>
            <a:xfrm>
              <a:off x="34718"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24"/>
            <p:cNvSpPr/>
            <p:nvPr/>
          </p:nvSpPr>
          <p:spPr>
            <a:xfrm>
              <a:off x="42945"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24"/>
            <p:cNvSpPr/>
            <p:nvPr/>
          </p:nvSpPr>
          <p:spPr>
            <a:xfrm>
              <a:off x="34718"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24"/>
            <p:cNvSpPr/>
            <p:nvPr/>
          </p:nvSpPr>
          <p:spPr>
            <a:xfrm>
              <a:off x="42945"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24"/>
            <p:cNvSpPr/>
            <p:nvPr/>
          </p:nvSpPr>
          <p:spPr>
            <a:xfrm>
              <a:off x="308286"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24"/>
            <p:cNvSpPr/>
            <p:nvPr/>
          </p:nvSpPr>
          <p:spPr>
            <a:xfrm>
              <a:off x="308286"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24"/>
            <p:cNvSpPr/>
            <p:nvPr/>
          </p:nvSpPr>
          <p:spPr>
            <a:xfrm>
              <a:off x="308286"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24"/>
            <p:cNvSpPr/>
            <p:nvPr/>
          </p:nvSpPr>
          <p:spPr>
            <a:xfrm>
              <a:off x="308286"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24"/>
            <p:cNvSpPr/>
            <p:nvPr/>
          </p:nvSpPr>
          <p:spPr>
            <a:xfrm>
              <a:off x="300060"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24"/>
            <p:cNvSpPr/>
            <p:nvPr/>
          </p:nvSpPr>
          <p:spPr>
            <a:xfrm>
              <a:off x="300060"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24"/>
            <p:cNvSpPr/>
            <p:nvPr/>
          </p:nvSpPr>
          <p:spPr>
            <a:xfrm>
              <a:off x="308286"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24"/>
            <p:cNvSpPr/>
            <p:nvPr/>
          </p:nvSpPr>
          <p:spPr>
            <a:xfrm>
              <a:off x="300060"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24"/>
            <p:cNvSpPr/>
            <p:nvPr/>
          </p:nvSpPr>
          <p:spPr>
            <a:xfrm>
              <a:off x="308286"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24"/>
            <p:cNvSpPr/>
            <p:nvPr/>
          </p:nvSpPr>
          <p:spPr>
            <a:xfrm>
              <a:off x="300060"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24"/>
            <p:cNvSpPr/>
            <p:nvPr/>
          </p:nvSpPr>
          <p:spPr>
            <a:xfrm>
              <a:off x="308286"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24"/>
            <p:cNvSpPr/>
            <p:nvPr/>
          </p:nvSpPr>
          <p:spPr>
            <a:xfrm>
              <a:off x="300060"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24"/>
            <p:cNvSpPr/>
            <p:nvPr/>
          </p:nvSpPr>
          <p:spPr>
            <a:xfrm>
              <a:off x="308286"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24"/>
            <p:cNvSpPr/>
            <p:nvPr/>
          </p:nvSpPr>
          <p:spPr>
            <a:xfrm>
              <a:off x="300060"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24"/>
            <p:cNvSpPr/>
            <p:nvPr/>
          </p:nvSpPr>
          <p:spPr>
            <a:xfrm>
              <a:off x="308286"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24"/>
            <p:cNvSpPr/>
            <p:nvPr/>
          </p:nvSpPr>
          <p:spPr>
            <a:xfrm>
              <a:off x="308286"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24"/>
            <p:cNvSpPr/>
            <p:nvPr/>
          </p:nvSpPr>
          <p:spPr>
            <a:xfrm>
              <a:off x="300060"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24"/>
            <p:cNvSpPr/>
            <p:nvPr/>
          </p:nvSpPr>
          <p:spPr>
            <a:xfrm>
              <a:off x="300060"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24"/>
            <p:cNvSpPr/>
            <p:nvPr/>
          </p:nvSpPr>
          <p:spPr>
            <a:xfrm>
              <a:off x="308286"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24"/>
            <p:cNvSpPr/>
            <p:nvPr/>
          </p:nvSpPr>
          <p:spPr>
            <a:xfrm>
              <a:off x="300060"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24"/>
            <p:cNvSpPr/>
            <p:nvPr/>
          </p:nvSpPr>
          <p:spPr>
            <a:xfrm>
              <a:off x="308286"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24"/>
            <p:cNvSpPr/>
            <p:nvPr/>
          </p:nvSpPr>
          <p:spPr>
            <a:xfrm>
              <a:off x="308286"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24"/>
            <p:cNvSpPr/>
            <p:nvPr/>
          </p:nvSpPr>
          <p:spPr>
            <a:xfrm>
              <a:off x="300060"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24"/>
            <p:cNvSpPr/>
            <p:nvPr/>
          </p:nvSpPr>
          <p:spPr>
            <a:xfrm>
              <a:off x="300060"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24"/>
            <p:cNvSpPr/>
            <p:nvPr/>
          </p:nvSpPr>
          <p:spPr>
            <a:xfrm>
              <a:off x="300060"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24"/>
            <p:cNvSpPr/>
            <p:nvPr/>
          </p:nvSpPr>
          <p:spPr>
            <a:xfrm>
              <a:off x="308286"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24"/>
            <p:cNvSpPr/>
            <p:nvPr/>
          </p:nvSpPr>
          <p:spPr>
            <a:xfrm>
              <a:off x="308286"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24"/>
            <p:cNvSpPr/>
            <p:nvPr/>
          </p:nvSpPr>
          <p:spPr>
            <a:xfrm>
              <a:off x="308286"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24"/>
            <p:cNvSpPr/>
            <p:nvPr/>
          </p:nvSpPr>
          <p:spPr>
            <a:xfrm>
              <a:off x="300060"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24"/>
            <p:cNvSpPr/>
            <p:nvPr/>
          </p:nvSpPr>
          <p:spPr>
            <a:xfrm>
              <a:off x="308286"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24"/>
            <p:cNvSpPr/>
            <p:nvPr/>
          </p:nvSpPr>
          <p:spPr>
            <a:xfrm>
              <a:off x="300060"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24"/>
            <p:cNvSpPr/>
            <p:nvPr/>
          </p:nvSpPr>
          <p:spPr>
            <a:xfrm>
              <a:off x="308286"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24"/>
            <p:cNvSpPr/>
            <p:nvPr/>
          </p:nvSpPr>
          <p:spPr>
            <a:xfrm>
              <a:off x="300060"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24"/>
            <p:cNvSpPr/>
            <p:nvPr/>
          </p:nvSpPr>
          <p:spPr>
            <a:xfrm>
              <a:off x="308286"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24"/>
            <p:cNvSpPr/>
            <p:nvPr/>
          </p:nvSpPr>
          <p:spPr>
            <a:xfrm>
              <a:off x="190081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24"/>
            <p:cNvSpPr/>
            <p:nvPr/>
          </p:nvSpPr>
          <p:spPr>
            <a:xfrm>
              <a:off x="190081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24"/>
            <p:cNvSpPr/>
            <p:nvPr/>
          </p:nvSpPr>
          <p:spPr>
            <a:xfrm>
              <a:off x="190081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24"/>
            <p:cNvSpPr/>
            <p:nvPr/>
          </p:nvSpPr>
          <p:spPr>
            <a:xfrm>
              <a:off x="190081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24"/>
            <p:cNvSpPr/>
            <p:nvPr/>
          </p:nvSpPr>
          <p:spPr>
            <a:xfrm>
              <a:off x="189258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24"/>
            <p:cNvSpPr/>
            <p:nvPr/>
          </p:nvSpPr>
          <p:spPr>
            <a:xfrm>
              <a:off x="189258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24"/>
            <p:cNvSpPr/>
            <p:nvPr/>
          </p:nvSpPr>
          <p:spPr>
            <a:xfrm>
              <a:off x="1900815"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24"/>
            <p:cNvSpPr/>
            <p:nvPr/>
          </p:nvSpPr>
          <p:spPr>
            <a:xfrm>
              <a:off x="1892589"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24"/>
            <p:cNvSpPr/>
            <p:nvPr/>
          </p:nvSpPr>
          <p:spPr>
            <a:xfrm>
              <a:off x="1900815"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24"/>
            <p:cNvSpPr/>
            <p:nvPr/>
          </p:nvSpPr>
          <p:spPr>
            <a:xfrm>
              <a:off x="1892589"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24"/>
            <p:cNvSpPr/>
            <p:nvPr/>
          </p:nvSpPr>
          <p:spPr>
            <a:xfrm>
              <a:off x="1900815"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24"/>
            <p:cNvSpPr/>
            <p:nvPr/>
          </p:nvSpPr>
          <p:spPr>
            <a:xfrm>
              <a:off x="2166277"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24"/>
            <p:cNvSpPr/>
            <p:nvPr/>
          </p:nvSpPr>
          <p:spPr>
            <a:xfrm>
              <a:off x="2166277"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24"/>
            <p:cNvSpPr/>
            <p:nvPr/>
          </p:nvSpPr>
          <p:spPr>
            <a:xfrm>
              <a:off x="2166277"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24"/>
            <p:cNvSpPr/>
            <p:nvPr/>
          </p:nvSpPr>
          <p:spPr>
            <a:xfrm>
              <a:off x="2166277"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24"/>
            <p:cNvSpPr/>
            <p:nvPr/>
          </p:nvSpPr>
          <p:spPr>
            <a:xfrm>
              <a:off x="2158050"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24"/>
            <p:cNvSpPr/>
            <p:nvPr/>
          </p:nvSpPr>
          <p:spPr>
            <a:xfrm>
              <a:off x="2158050"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24"/>
            <p:cNvSpPr/>
            <p:nvPr/>
          </p:nvSpPr>
          <p:spPr>
            <a:xfrm>
              <a:off x="2166277"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24"/>
            <p:cNvSpPr/>
            <p:nvPr/>
          </p:nvSpPr>
          <p:spPr>
            <a:xfrm>
              <a:off x="2158050"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24"/>
            <p:cNvSpPr/>
            <p:nvPr/>
          </p:nvSpPr>
          <p:spPr>
            <a:xfrm>
              <a:off x="2166277"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24"/>
            <p:cNvSpPr/>
            <p:nvPr/>
          </p:nvSpPr>
          <p:spPr>
            <a:xfrm>
              <a:off x="2158050"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24"/>
            <p:cNvSpPr/>
            <p:nvPr/>
          </p:nvSpPr>
          <p:spPr>
            <a:xfrm>
              <a:off x="243185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24"/>
            <p:cNvSpPr/>
            <p:nvPr/>
          </p:nvSpPr>
          <p:spPr>
            <a:xfrm>
              <a:off x="243185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24"/>
            <p:cNvSpPr/>
            <p:nvPr/>
          </p:nvSpPr>
          <p:spPr>
            <a:xfrm>
              <a:off x="2431857"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24"/>
            <p:cNvSpPr/>
            <p:nvPr/>
          </p:nvSpPr>
          <p:spPr>
            <a:xfrm>
              <a:off x="2431857"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24"/>
            <p:cNvSpPr/>
            <p:nvPr/>
          </p:nvSpPr>
          <p:spPr>
            <a:xfrm>
              <a:off x="2423511"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24"/>
            <p:cNvSpPr/>
            <p:nvPr/>
          </p:nvSpPr>
          <p:spPr>
            <a:xfrm>
              <a:off x="2423511"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24"/>
            <p:cNvSpPr/>
            <p:nvPr/>
          </p:nvSpPr>
          <p:spPr>
            <a:xfrm>
              <a:off x="2431857"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24"/>
            <p:cNvSpPr/>
            <p:nvPr/>
          </p:nvSpPr>
          <p:spPr>
            <a:xfrm>
              <a:off x="2423511"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24"/>
            <p:cNvSpPr/>
            <p:nvPr/>
          </p:nvSpPr>
          <p:spPr>
            <a:xfrm>
              <a:off x="2431857"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24"/>
            <p:cNvSpPr/>
            <p:nvPr/>
          </p:nvSpPr>
          <p:spPr>
            <a:xfrm>
              <a:off x="2423511" y="1300979"/>
              <a:ext cx="53414" cy="80955"/>
            </a:xfrm>
            <a:custGeom>
              <a:rect b="b" l="l" r="r" t="t"/>
              <a:pathLst>
                <a:path extrusionOk="0" h="679" w="448">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24"/>
            <p:cNvSpPr/>
            <p:nvPr/>
          </p:nvSpPr>
          <p:spPr>
            <a:xfrm>
              <a:off x="2431857"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24"/>
            <p:cNvSpPr/>
            <p:nvPr/>
          </p:nvSpPr>
          <p:spPr>
            <a:xfrm>
              <a:off x="4023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24"/>
            <p:cNvSpPr/>
            <p:nvPr/>
          </p:nvSpPr>
          <p:spPr>
            <a:xfrm>
              <a:off x="4023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24"/>
            <p:cNvSpPr/>
            <p:nvPr/>
          </p:nvSpPr>
          <p:spPr>
            <a:xfrm>
              <a:off x="4023432"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24"/>
            <p:cNvSpPr/>
            <p:nvPr/>
          </p:nvSpPr>
          <p:spPr>
            <a:xfrm>
              <a:off x="4023432"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24"/>
            <p:cNvSpPr/>
            <p:nvPr/>
          </p:nvSpPr>
          <p:spPr>
            <a:xfrm>
              <a:off x="508444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24"/>
            <p:cNvSpPr/>
            <p:nvPr/>
          </p:nvSpPr>
          <p:spPr>
            <a:xfrm>
              <a:off x="508444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24"/>
            <p:cNvSpPr/>
            <p:nvPr/>
          </p:nvSpPr>
          <p:spPr>
            <a:xfrm>
              <a:off x="508444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24"/>
            <p:cNvSpPr/>
            <p:nvPr/>
          </p:nvSpPr>
          <p:spPr>
            <a:xfrm>
              <a:off x="839090"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24"/>
            <p:cNvSpPr/>
            <p:nvPr/>
          </p:nvSpPr>
          <p:spPr>
            <a:xfrm>
              <a:off x="839090"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24"/>
            <p:cNvSpPr/>
            <p:nvPr/>
          </p:nvSpPr>
          <p:spPr>
            <a:xfrm>
              <a:off x="839090"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24"/>
            <p:cNvSpPr/>
            <p:nvPr/>
          </p:nvSpPr>
          <p:spPr>
            <a:xfrm>
              <a:off x="839090"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24"/>
            <p:cNvSpPr/>
            <p:nvPr/>
          </p:nvSpPr>
          <p:spPr>
            <a:xfrm>
              <a:off x="83086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24"/>
            <p:cNvSpPr/>
            <p:nvPr/>
          </p:nvSpPr>
          <p:spPr>
            <a:xfrm>
              <a:off x="83086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24"/>
            <p:cNvSpPr/>
            <p:nvPr/>
          </p:nvSpPr>
          <p:spPr>
            <a:xfrm>
              <a:off x="839090"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24"/>
            <p:cNvSpPr/>
            <p:nvPr/>
          </p:nvSpPr>
          <p:spPr>
            <a:xfrm>
              <a:off x="830863"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24"/>
            <p:cNvSpPr/>
            <p:nvPr/>
          </p:nvSpPr>
          <p:spPr>
            <a:xfrm>
              <a:off x="839090"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24"/>
            <p:cNvSpPr/>
            <p:nvPr/>
          </p:nvSpPr>
          <p:spPr>
            <a:xfrm>
              <a:off x="830863"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24"/>
            <p:cNvSpPr/>
            <p:nvPr/>
          </p:nvSpPr>
          <p:spPr>
            <a:xfrm>
              <a:off x="839090"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24"/>
            <p:cNvSpPr/>
            <p:nvPr/>
          </p:nvSpPr>
          <p:spPr>
            <a:xfrm>
              <a:off x="830863"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24"/>
            <p:cNvSpPr/>
            <p:nvPr/>
          </p:nvSpPr>
          <p:spPr>
            <a:xfrm>
              <a:off x="2962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24"/>
            <p:cNvSpPr/>
            <p:nvPr/>
          </p:nvSpPr>
          <p:spPr>
            <a:xfrm>
              <a:off x="2962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24"/>
            <p:cNvSpPr/>
            <p:nvPr/>
          </p:nvSpPr>
          <p:spPr>
            <a:xfrm>
              <a:off x="2962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24"/>
            <p:cNvSpPr/>
            <p:nvPr/>
          </p:nvSpPr>
          <p:spPr>
            <a:xfrm>
              <a:off x="2962660"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24"/>
            <p:cNvSpPr/>
            <p:nvPr/>
          </p:nvSpPr>
          <p:spPr>
            <a:xfrm>
              <a:off x="2954433"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24"/>
            <p:cNvSpPr/>
            <p:nvPr/>
          </p:nvSpPr>
          <p:spPr>
            <a:xfrm>
              <a:off x="2954433"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24"/>
            <p:cNvSpPr/>
            <p:nvPr/>
          </p:nvSpPr>
          <p:spPr>
            <a:xfrm>
              <a:off x="2962660"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24"/>
            <p:cNvSpPr/>
            <p:nvPr/>
          </p:nvSpPr>
          <p:spPr>
            <a:xfrm>
              <a:off x="2954433"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24"/>
            <p:cNvSpPr/>
            <p:nvPr/>
          </p:nvSpPr>
          <p:spPr>
            <a:xfrm>
              <a:off x="2962660"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24"/>
            <p:cNvSpPr/>
            <p:nvPr/>
          </p:nvSpPr>
          <p:spPr>
            <a:xfrm>
              <a:off x="349250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24"/>
            <p:cNvSpPr/>
            <p:nvPr/>
          </p:nvSpPr>
          <p:spPr>
            <a:xfrm>
              <a:off x="349250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24"/>
            <p:cNvSpPr/>
            <p:nvPr/>
          </p:nvSpPr>
          <p:spPr>
            <a:xfrm>
              <a:off x="349250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24"/>
            <p:cNvSpPr/>
            <p:nvPr/>
          </p:nvSpPr>
          <p:spPr>
            <a:xfrm>
              <a:off x="349250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24"/>
            <p:cNvSpPr/>
            <p:nvPr/>
          </p:nvSpPr>
          <p:spPr>
            <a:xfrm>
              <a:off x="561524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24"/>
            <p:cNvSpPr/>
            <p:nvPr/>
          </p:nvSpPr>
          <p:spPr>
            <a:xfrm>
              <a:off x="561524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24"/>
            <p:cNvSpPr/>
            <p:nvPr/>
          </p:nvSpPr>
          <p:spPr>
            <a:xfrm>
              <a:off x="561524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24"/>
            <p:cNvSpPr/>
            <p:nvPr/>
          </p:nvSpPr>
          <p:spPr>
            <a:xfrm>
              <a:off x="561524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24"/>
            <p:cNvSpPr/>
            <p:nvPr/>
          </p:nvSpPr>
          <p:spPr>
            <a:xfrm>
              <a:off x="614604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24"/>
            <p:cNvSpPr/>
            <p:nvPr/>
          </p:nvSpPr>
          <p:spPr>
            <a:xfrm>
              <a:off x="614604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24"/>
            <p:cNvSpPr/>
            <p:nvPr/>
          </p:nvSpPr>
          <p:spPr>
            <a:xfrm>
              <a:off x="614604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24"/>
            <p:cNvSpPr/>
            <p:nvPr/>
          </p:nvSpPr>
          <p:spPr>
            <a:xfrm>
              <a:off x="614604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24"/>
            <p:cNvSpPr/>
            <p:nvPr/>
          </p:nvSpPr>
          <p:spPr>
            <a:xfrm>
              <a:off x="61378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24"/>
            <p:cNvSpPr/>
            <p:nvPr/>
          </p:nvSpPr>
          <p:spPr>
            <a:xfrm>
              <a:off x="61378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24"/>
            <p:cNvSpPr/>
            <p:nvPr/>
          </p:nvSpPr>
          <p:spPr>
            <a:xfrm>
              <a:off x="6146049"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24"/>
            <p:cNvSpPr/>
            <p:nvPr/>
          </p:nvSpPr>
          <p:spPr>
            <a:xfrm>
              <a:off x="613782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24"/>
            <p:cNvSpPr/>
            <p:nvPr/>
          </p:nvSpPr>
          <p:spPr>
            <a:xfrm>
              <a:off x="6146049"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24"/>
            <p:cNvSpPr/>
            <p:nvPr/>
          </p:nvSpPr>
          <p:spPr>
            <a:xfrm>
              <a:off x="6137822"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24"/>
            <p:cNvSpPr/>
            <p:nvPr/>
          </p:nvSpPr>
          <p:spPr>
            <a:xfrm>
              <a:off x="720801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24"/>
            <p:cNvSpPr/>
            <p:nvPr/>
          </p:nvSpPr>
          <p:spPr>
            <a:xfrm>
              <a:off x="720801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24"/>
            <p:cNvSpPr/>
            <p:nvPr/>
          </p:nvSpPr>
          <p:spPr>
            <a:xfrm>
              <a:off x="720801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24"/>
            <p:cNvSpPr/>
            <p:nvPr/>
          </p:nvSpPr>
          <p:spPr>
            <a:xfrm>
              <a:off x="720801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24"/>
            <p:cNvSpPr/>
            <p:nvPr/>
          </p:nvSpPr>
          <p:spPr>
            <a:xfrm>
              <a:off x="7199667"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24"/>
            <p:cNvSpPr/>
            <p:nvPr/>
          </p:nvSpPr>
          <p:spPr>
            <a:xfrm>
              <a:off x="7199667"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24"/>
            <p:cNvSpPr/>
            <p:nvPr/>
          </p:nvSpPr>
          <p:spPr>
            <a:xfrm>
              <a:off x="7208013"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24"/>
            <p:cNvSpPr/>
            <p:nvPr/>
          </p:nvSpPr>
          <p:spPr>
            <a:xfrm>
              <a:off x="7199667"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24"/>
            <p:cNvSpPr/>
            <p:nvPr/>
          </p:nvSpPr>
          <p:spPr>
            <a:xfrm>
              <a:off x="7208013"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24"/>
            <p:cNvSpPr/>
            <p:nvPr/>
          </p:nvSpPr>
          <p:spPr>
            <a:xfrm>
              <a:off x="7199667" y="1300979"/>
              <a:ext cx="53414" cy="80955"/>
            </a:xfrm>
            <a:custGeom>
              <a:rect b="b" l="l" r="r" t="t"/>
              <a:pathLst>
                <a:path extrusionOk="0" h="679" w="448">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24"/>
            <p:cNvSpPr/>
            <p:nvPr/>
          </p:nvSpPr>
          <p:spPr>
            <a:xfrm>
              <a:off x="800415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24"/>
            <p:cNvSpPr/>
            <p:nvPr/>
          </p:nvSpPr>
          <p:spPr>
            <a:xfrm>
              <a:off x="800415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24"/>
            <p:cNvSpPr/>
            <p:nvPr/>
          </p:nvSpPr>
          <p:spPr>
            <a:xfrm>
              <a:off x="8004158"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24"/>
            <p:cNvSpPr/>
            <p:nvPr/>
          </p:nvSpPr>
          <p:spPr>
            <a:xfrm>
              <a:off x="8004158"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24"/>
            <p:cNvSpPr/>
            <p:nvPr/>
          </p:nvSpPr>
          <p:spPr>
            <a:xfrm>
              <a:off x="7995931"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24"/>
            <p:cNvSpPr/>
            <p:nvPr/>
          </p:nvSpPr>
          <p:spPr>
            <a:xfrm>
              <a:off x="7995931"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24"/>
            <p:cNvSpPr/>
            <p:nvPr/>
          </p:nvSpPr>
          <p:spPr>
            <a:xfrm>
              <a:off x="8004158"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24"/>
            <p:cNvSpPr/>
            <p:nvPr/>
          </p:nvSpPr>
          <p:spPr>
            <a:xfrm>
              <a:off x="7995931"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24"/>
            <p:cNvSpPr/>
            <p:nvPr/>
          </p:nvSpPr>
          <p:spPr>
            <a:xfrm>
              <a:off x="8004158"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24"/>
            <p:cNvSpPr/>
            <p:nvPr/>
          </p:nvSpPr>
          <p:spPr>
            <a:xfrm>
              <a:off x="7995931"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24"/>
            <p:cNvSpPr/>
            <p:nvPr/>
          </p:nvSpPr>
          <p:spPr>
            <a:xfrm>
              <a:off x="800415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24"/>
            <p:cNvSpPr/>
            <p:nvPr/>
          </p:nvSpPr>
          <p:spPr>
            <a:xfrm>
              <a:off x="7995931"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24"/>
            <p:cNvSpPr/>
            <p:nvPr/>
          </p:nvSpPr>
          <p:spPr>
            <a:xfrm>
              <a:off x="90642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24"/>
            <p:cNvSpPr/>
            <p:nvPr/>
          </p:nvSpPr>
          <p:spPr>
            <a:xfrm>
              <a:off x="90642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24"/>
            <p:cNvSpPr/>
            <p:nvPr/>
          </p:nvSpPr>
          <p:spPr>
            <a:xfrm>
              <a:off x="90642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24"/>
            <p:cNvSpPr/>
            <p:nvPr/>
          </p:nvSpPr>
          <p:spPr>
            <a:xfrm>
              <a:off x="90642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24"/>
            <p:cNvSpPr/>
            <p:nvPr/>
          </p:nvSpPr>
          <p:spPr>
            <a:xfrm>
              <a:off x="905682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24"/>
            <p:cNvSpPr/>
            <p:nvPr/>
          </p:nvSpPr>
          <p:spPr>
            <a:xfrm>
              <a:off x="905682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24"/>
            <p:cNvSpPr/>
            <p:nvPr/>
          </p:nvSpPr>
          <p:spPr>
            <a:xfrm>
              <a:off x="906421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24"/>
            <p:cNvSpPr/>
            <p:nvPr/>
          </p:nvSpPr>
          <p:spPr>
            <a:xfrm>
              <a:off x="905682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24"/>
            <p:cNvSpPr/>
            <p:nvPr/>
          </p:nvSpPr>
          <p:spPr>
            <a:xfrm>
              <a:off x="906421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24"/>
            <p:cNvSpPr/>
            <p:nvPr/>
          </p:nvSpPr>
          <p:spPr>
            <a:xfrm>
              <a:off x="905682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24"/>
            <p:cNvSpPr/>
            <p:nvPr/>
          </p:nvSpPr>
          <p:spPr>
            <a:xfrm>
              <a:off x="906421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24"/>
            <p:cNvSpPr/>
            <p:nvPr/>
          </p:nvSpPr>
          <p:spPr>
            <a:xfrm>
              <a:off x="905682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24"/>
            <p:cNvSpPr/>
            <p:nvPr/>
          </p:nvSpPr>
          <p:spPr>
            <a:xfrm>
              <a:off x="906421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24"/>
            <p:cNvSpPr/>
            <p:nvPr/>
          </p:nvSpPr>
          <p:spPr>
            <a:xfrm>
              <a:off x="905682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24"/>
            <p:cNvSpPr/>
            <p:nvPr/>
          </p:nvSpPr>
          <p:spPr>
            <a:xfrm>
              <a:off x="906421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24"/>
            <p:cNvSpPr/>
            <p:nvPr/>
          </p:nvSpPr>
          <p:spPr>
            <a:xfrm>
              <a:off x="906421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24"/>
            <p:cNvSpPr/>
            <p:nvPr/>
          </p:nvSpPr>
          <p:spPr>
            <a:xfrm>
              <a:off x="905682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24"/>
            <p:cNvSpPr/>
            <p:nvPr/>
          </p:nvSpPr>
          <p:spPr>
            <a:xfrm>
              <a:off x="905682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24"/>
            <p:cNvSpPr/>
            <p:nvPr/>
          </p:nvSpPr>
          <p:spPr>
            <a:xfrm>
              <a:off x="906421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24"/>
            <p:cNvSpPr/>
            <p:nvPr/>
          </p:nvSpPr>
          <p:spPr>
            <a:xfrm>
              <a:off x="905682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24"/>
            <p:cNvSpPr/>
            <p:nvPr/>
          </p:nvSpPr>
          <p:spPr>
            <a:xfrm>
              <a:off x="906421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24"/>
            <p:cNvSpPr/>
            <p:nvPr/>
          </p:nvSpPr>
          <p:spPr>
            <a:xfrm>
              <a:off x="906421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24"/>
            <p:cNvSpPr/>
            <p:nvPr/>
          </p:nvSpPr>
          <p:spPr>
            <a:xfrm>
              <a:off x="905682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24"/>
            <p:cNvSpPr/>
            <p:nvPr/>
          </p:nvSpPr>
          <p:spPr>
            <a:xfrm>
              <a:off x="905682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24"/>
            <p:cNvSpPr/>
            <p:nvPr/>
          </p:nvSpPr>
          <p:spPr>
            <a:xfrm>
              <a:off x="905682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24"/>
            <p:cNvSpPr/>
            <p:nvPr/>
          </p:nvSpPr>
          <p:spPr>
            <a:xfrm>
              <a:off x="906421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24"/>
            <p:cNvSpPr/>
            <p:nvPr/>
          </p:nvSpPr>
          <p:spPr>
            <a:xfrm>
              <a:off x="906421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24"/>
            <p:cNvSpPr/>
            <p:nvPr/>
          </p:nvSpPr>
          <p:spPr>
            <a:xfrm>
              <a:off x="906421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24"/>
            <p:cNvSpPr/>
            <p:nvPr/>
          </p:nvSpPr>
          <p:spPr>
            <a:xfrm>
              <a:off x="905682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24"/>
            <p:cNvSpPr/>
            <p:nvPr/>
          </p:nvSpPr>
          <p:spPr>
            <a:xfrm>
              <a:off x="906421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24"/>
            <p:cNvSpPr/>
            <p:nvPr/>
          </p:nvSpPr>
          <p:spPr>
            <a:xfrm>
              <a:off x="905682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24"/>
            <p:cNvSpPr/>
            <p:nvPr/>
          </p:nvSpPr>
          <p:spPr>
            <a:xfrm>
              <a:off x="906421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24"/>
            <p:cNvSpPr/>
            <p:nvPr/>
          </p:nvSpPr>
          <p:spPr>
            <a:xfrm>
              <a:off x="905682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24"/>
            <p:cNvSpPr/>
            <p:nvPr/>
          </p:nvSpPr>
          <p:spPr>
            <a:xfrm>
              <a:off x="906421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24"/>
            <p:cNvSpPr/>
            <p:nvPr/>
          </p:nvSpPr>
          <p:spPr>
            <a:xfrm>
              <a:off x="4554354"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24"/>
            <p:cNvSpPr/>
            <p:nvPr/>
          </p:nvSpPr>
          <p:spPr>
            <a:xfrm>
              <a:off x="4554354"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24"/>
            <p:cNvSpPr/>
            <p:nvPr/>
          </p:nvSpPr>
          <p:spPr>
            <a:xfrm>
              <a:off x="6942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24"/>
            <p:cNvSpPr/>
            <p:nvPr/>
          </p:nvSpPr>
          <p:spPr>
            <a:xfrm>
              <a:off x="6942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24"/>
            <p:cNvSpPr/>
            <p:nvPr/>
          </p:nvSpPr>
          <p:spPr>
            <a:xfrm>
              <a:off x="6942432"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24"/>
            <p:cNvSpPr/>
            <p:nvPr/>
          </p:nvSpPr>
          <p:spPr>
            <a:xfrm>
              <a:off x="6934205"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24"/>
            <p:cNvSpPr/>
            <p:nvPr/>
          </p:nvSpPr>
          <p:spPr>
            <a:xfrm>
              <a:off x="6934205"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24"/>
            <p:cNvSpPr/>
            <p:nvPr/>
          </p:nvSpPr>
          <p:spPr>
            <a:xfrm>
              <a:off x="6942432"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24"/>
            <p:cNvSpPr/>
            <p:nvPr/>
          </p:nvSpPr>
          <p:spPr>
            <a:xfrm>
              <a:off x="6934205"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24"/>
            <p:cNvSpPr/>
            <p:nvPr/>
          </p:nvSpPr>
          <p:spPr>
            <a:xfrm>
              <a:off x="6942432"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24"/>
            <p:cNvSpPr/>
            <p:nvPr/>
          </p:nvSpPr>
          <p:spPr>
            <a:xfrm>
              <a:off x="6934205"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24"/>
            <p:cNvSpPr/>
            <p:nvPr/>
          </p:nvSpPr>
          <p:spPr>
            <a:xfrm>
              <a:off x="6934205"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24"/>
            <p:cNvSpPr/>
            <p:nvPr/>
          </p:nvSpPr>
          <p:spPr>
            <a:xfrm>
              <a:off x="481993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24"/>
            <p:cNvSpPr/>
            <p:nvPr/>
          </p:nvSpPr>
          <p:spPr>
            <a:xfrm>
              <a:off x="481993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24"/>
            <p:cNvSpPr/>
            <p:nvPr/>
          </p:nvSpPr>
          <p:spPr>
            <a:xfrm>
              <a:off x="481993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24"/>
            <p:cNvSpPr/>
            <p:nvPr/>
          </p:nvSpPr>
          <p:spPr>
            <a:xfrm>
              <a:off x="4811589"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24"/>
            <p:cNvSpPr/>
            <p:nvPr/>
          </p:nvSpPr>
          <p:spPr>
            <a:xfrm>
              <a:off x="5880707"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24"/>
            <p:cNvSpPr/>
            <p:nvPr/>
          </p:nvSpPr>
          <p:spPr>
            <a:xfrm>
              <a:off x="5880707"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24"/>
            <p:cNvSpPr/>
            <p:nvPr/>
          </p:nvSpPr>
          <p:spPr>
            <a:xfrm>
              <a:off x="5880707"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24"/>
            <p:cNvSpPr/>
            <p:nvPr/>
          </p:nvSpPr>
          <p:spPr>
            <a:xfrm>
              <a:off x="5872480"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24"/>
            <p:cNvSpPr/>
            <p:nvPr/>
          </p:nvSpPr>
          <p:spPr>
            <a:xfrm>
              <a:off x="5872480"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24"/>
            <p:cNvSpPr/>
            <p:nvPr/>
          </p:nvSpPr>
          <p:spPr>
            <a:xfrm>
              <a:off x="5880707"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24"/>
            <p:cNvSpPr/>
            <p:nvPr/>
          </p:nvSpPr>
          <p:spPr>
            <a:xfrm>
              <a:off x="7473355"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24"/>
            <p:cNvSpPr/>
            <p:nvPr/>
          </p:nvSpPr>
          <p:spPr>
            <a:xfrm>
              <a:off x="7473355"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24"/>
            <p:cNvSpPr/>
            <p:nvPr/>
          </p:nvSpPr>
          <p:spPr>
            <a:xfrm>
              <a:off x="7473355"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24"/>
            <p:cNvSpPr/>
            <p:nvPr/>
          </p:nvSpPr>
          <p:spPr>
            <a:xfrm>
              <a:off x="7465128"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24"/>
            <p:cNvSpPr/>
            <p:nvPr/>
          </p:nvSpPr>
          <p:spPr>
            <a:xfrm>
              <a:off x="7465128"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24"/>
            <p:cNvSpPr/>
            <p:nvPr/>
          </p:nvSpPr>
          <p:spPr>
            <a:xfrm>
              <a:off x="7473355"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24"/>
            <p:cNvSpPr/>
            <p:nvPr/>
          </p:nvSpPr>
          <p:spPr>
            <a:xfrm>
              <a:off x="7465128"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24"/>
            <p:cNvSpPr/>
            <p:nvPr/>
          </p:nvSpPr>
          <p:spPr>
            <a:xfrm>
              <a:off x="7473355"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24"/>
            <p:cNvSpPr/>
            <p:nvPr/>
          </p:nvSpPr>
          <p:spPr>
            <a:xfrm>
              <a:off x="7465128"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24"/>
            <p:cNvSpPr/>
            <p:nvPr/>
          </p:nvSpPr>
          <p:spPr>
            <a:xfrm>
              <a:off x="7465128"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24"/>
            <p:cNvSpPr/>
            <p:nvPr/>
          </p:nvSpPr>
          <p:spPr>
            <a:xfrm>
              <a:off x="7473355"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24"/>
            <p:cNvSpPr/>
            <p:nvPr/>
          </p:nvSpPr>
          <p:spPr>
            <a:xfrm>
              <a:off x="3227168"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24"/>
            <p:cNvSpPr/>
            <p:nvPr/>
          </p:nvSpPr>
          <p:spPr>
            <a:xfrm>
              <a:off x="3227168"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24"/>
            <p:cNvSpPr/>
            <p:nvPr/>
          </p:nvSpPr>
          <p:spPr>
            <a:xfrm>
              <a:off x="3227168"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24"/>
            <p:cNvSpPr/>
            <p:nvPr/>
          </p:nvSpPr>
          <p:spPr>
            <a:xfrm>
              <a:off x="3227168"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24"/>
            <p:cNvSpPr/>
            <p:nvPr/>
          </p:nvSpPr>
          <p:spPr>
            <a:xfrm>
              <a:off x="3219775"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24"/>
            <p:cNvSpPr/>
            <p:nvPr/>
          </p:nvSpPr>
          <p:spPr>
            <a:xfrm>
              <a:off x="3219775"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24"/>
            <p:cNvSpPr/>
            <p:nvPr/>
          </p:nvSpPr>
          <p:spPr>
            <a:xfrm>
              <a:off x="3227168"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24"/>
            <p:cNvSpPr/>
            <p:nvPr/>
          </p:nvSpPr>
          <p:spPr>
            <a:xfrm>
              <a:off x="375797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24"/>
            <p:cNvSpPr/>
            <p:nvPr/>
          </p:nvSpPr>
          <p:spPr>
            <a:xfrm>
              <a:off x="375797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24"/>
            <p:cNvSpPr/>
            <p:nvPr/>
          </p:nvSpPr>
          <p:spPr>
            <a:xfrm>
              <a:off x="3757971"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24"/>
            <p:cNvSpPr/>
            <p:nvPr/>
          </p:nvSpPr>
          <p:spPr>
            <a:xfrm>
              <a:off x="3757971"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24"/>
            <p:cNvSpPr/>
            <p:nvPr/>
          </p:nvSpPr>
          <p:spPr>
            <a:xfrm>
              <a:off x="428889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24"/>
            <p:cNvSpPr/>
            <p:nvPr/>
          </p:nvSpPr>
          <p:spPr>
            <a:xfrm>
              <a:off x="428889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24"/>
            <p:cNvSpPr/>
            <p:nvPr/>
          </p:nvSpPr>
          <p:spPr>
            <a:xfrm>
              <a:off x="428889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24"/>
            <p:cNvSpPr/>
            <p:nvPr/>
          </p:nvSpPr>
          <p:spPr>
            <a:xfrm>
              <a:off x="534990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24"/>
            <p:cNvSpPr/>
            <p:nvPr/>
          </p:nvSpPr>
          <p:spPr>
            <a:xfrm>
              <a:off x="534990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24"/>
            <p:cNvSpPr/>
            <p:nvPr/>
          </p:nvSpPr>
          <p:spPr>
            <a:xfrm>
              <a:off x="534990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24"/>
            <p:cNvSpPr/>
            <p:nvPr/>
          </p:nvSpPr>
          <p:spPr>
            <a:xfrm>
              <a:off x="534990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24"/>
            <p:cNvSpPr/>
            <p:nvPr/>
          </p:nvSpPr>
          <p:spPr>
            <a:xfrm>
              <a:off x="6411510"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24"/>
            <p:cNvSpPr/>
            <p:nvPr/>
          </p:nvSpPr>
          <p:spPr>
            <a:xfrm>
              <a:off x="6411510"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24"/>
            <p:cNvSpPr/>
            <p:nvPr/>
          </p:nvSpPr>
          <p:spPr>
            <a:xfrm>
              <a:off x="6411510"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24"/>
            <p:cNvSpPr/>
            <p:nvPr/>
          </p:nvSpPr>
          <p:spPr>
            <a:xfrm>
              <a:off x="6411510"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24"/>
            <p:cNvSpPr/>
            <p:nvPr/>
          </p:nvSpPr>
          <p:spPr>
            <a:xfrm>
              <a:off x="6403283"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24"/>
            <p:cNvSpPr/>
            <p:nvPr/>
          </p:nvSpPr>
          <p:spPr>
            <a:xfrm>
              <a:off x="6403283"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24"/>
            <p:cNvSpPr/>
            <p:nvPr/>
          </p:nvSpPr>
          <p:spPr>
            <a:xfrm>
              <a:off x="6411510"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24"/>
            <p:cNvSpPr/>
            <p:nvPr/>
          </p:nvSpPr>
          <p:spPr>
            <a:xfrm>
              <a:off x="6403283"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24"/>
            <p:cNvSpPr/>
            <p:nvPr/>
          </p:nvSpPr>
          <p:spPr>
            <a:xfrm>
              <a:off x="6411510"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24"/>
            <p:cNvSpPr/>
            <p:nvPr/>
          </p:nvSpPr>
          <p:spPr>
            <a:xfrm>
              <a:off x="6403283"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24"/>
            <p:cNvSpPr/>
            <p:nvPr/>
          </p:nvSpPr>
          <p:spPr>
            <a:xfrm>
              <a:off x="826878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24"/>
            <p:cNvSpPr/>
            <p:nvPr/>
          </p:nvSpPr>
          <p:spPr>
            <a:xfrm>
              <a:off x="826878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24"/>
            <p:cNvSpPr/>
            <p:nvPr/>
          </p:nvSpPr>
          <p:spPr>
            <a:xfrm>
              <a:off x="826878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24"/>
            <p:cNvSpPr/>
            <p:nvPr/>
          </p:nvSpPr>
          <p:spPr>
            <a:xfrm>
              <a:off x="826878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24"/>
            <p:cNvSpPr/>
            <p:nvPr/>
          </p:nvSpPr>
          <p:spPr>
            <a:xfrm>
              <a:off x="826139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24"/>
            <p:cNvSpPr/>
            <p:nvPr/>
          </p:nvSpPr>
          <p:spPr>
            <a:xfrm>
              <a:off x="826139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24"/>
            <p:cNvSpPr/>
            <p:nvPr/>
          </p:nvSpPr>
          <p:spPr>
            <a:xfrm>
              <a:off x="826878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24"/>
            <p:cNvSpPr/>
            <p:nvPr/>
          </p:nvSpPr>
          <p:spPr>
            <a:xfrm>
              <a:off x="826139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24"/>
            <p:cNvSpPr/>
            <p:nvPr/>
          </p:nvSpPr>
          <p:spPr>
            <a:xfrm>
              <a:off x="826878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24"/>
            <p:cNvSpPr/>
            <p:nvPr/>
          </p:nvSpPr>
          <p:spPr>
            <a:xfrm>
              <a:off x="826139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24"/>
            <p:cNvSpPr/>
            <p:nvPr/>
          </p:nvSpPr>
          <p:spPr>
            <a:xfrm>
              <a:off x="826878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24"/>
            <p:cNvSpPr/>
            <p:nvPr/>
          </p:nvSpPr>
          <p:spPr>
            <a:xfrm>
              <a:off x="826139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24"/>
            <p:cNvSpPr/>
            <p:nvPr/>
          </p:nvSpPr>
          <p:spPr>
            <a:xfrm>
              <a:off x="2697199"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24"/>
            <p:cNvSpPr/>
            <p:nvPr/>
          </p:nvSpPr>
          <p:spPr>
            <a:xfrm>
              <a:off x="2697199"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24"/>
            <p:cNvSpPr/>
            <p:nvPr/>
          </p:nvSpPr>
          <p:spPr>
            <a:xfrm>
              <a:off x="2697199"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24"/>
            <p:cNvSpPr/>
            <p:nvPr/>
          </p:nvSpPr>
          <p:spPr>
            <a:xfrm>
              <a:off x="2697199"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24"/>
            <p:cNvSpPr/>
            <p:nvPr/>
          </p:nvSpPr>
          <p:spPr>
            <a:xfrm>
              <a:off x="2688972"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24"/>
            <p:cNvSpPr/>
            <p:nvPr/>
          </p:nvSpPr>
          <p:spPr>
            <a:xfrm>
              <a:off x="2688972"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24"/>
            <p:cNvSpPr/>
            <p:nvPr/>
          </p:nvSpPr>
          <p:spPr>
            <a:xfrm>
              <a:off x="2697199"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24"/>
            <p:cNvSpPr/>
            <p:nvPr/>
          </p:nvSpPr>
          <p:spPr>
            <a:xfrm>
              <a:off x="2688972"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24"/>
            <p:cNvSpPr/>
            <p:nvPr/>
          </p:nvSpPr>
          <p:spPr>
            <a:xfrm>
              <a:off x="2697199"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24"/>
            <p:cNvSpPr/>
            <p:nvPr/>
          </p:nvSpPr>
          <p:spPr>
            <a:xfrm>
              <a:off x="2688972"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2" name="Google Shape;7952;p24"/>
          <p:cNvSpPr txBox="1"/>
          <p:nvPr>
            <p:ph hasCustomPrompt="1" type="title"/>
          </p:nvPr>
        </p:nvSpPr>
        <p:spPr>
          <a:xfrm>
            <a:off x="820836" y="3245926"/>
            <a:ext cx="2574000" cy="745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000"/>
              <a:buNone/>
              <a:defRPr sz="4200">
                <a:latin typeface="Rubik Black"/>
                <a:ea typeface="Rubik Black"/>
                <a:cs typeface="Rubik Black"/>
                <a:sym typeface="Rubik Black"/>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7953" name="Google Shape;7953;p24"/>
          <p:cNvSpPr txBox="1"/>
          <p:nvPr>
            <p:ph idx="1" type="subTitle"/>
          </p:nvPr>
        </p:nvSpPr>
        <p:spPr>
          <a:xfrm>
            <a:off x="820825" y="3950645"/>
            <a:ext cx="2574000" cy="639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7954" name="Google Shape;7954;p24"/>
          <p:cNvSpPr txBox="1"/>
          <p:nvPr>
            <p:ph hasCustomPrompt="1" idx="2" type="title"/>
          </p:nvPr>
        </p:nvSpPr>
        <p:spPr>
          <a:xfrm>
            <a:off x="3284997" y="1617875"/>
            <a:ext cx="2574000" cy="745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5"/>
              </a:buClr>
              <a:buSzPts val="5000"/>
              <a:buNone/>
              <a:defRPr sz="4200">
                <a:latin typeface="Rubik Black"/>
                <a:ea typeface="Rubik Black"/>
                <a:cs typeface="Rubik Black"/>
                <a:sym typeface="Rubik Black"/>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7955" name="Google Shape;7955;p24"/>
          <p:cNvSpPr txBox="1"/>
          <p:nvPr>
            <p:ph idx="3" type="subTitle"/>
          </p:nvPr>
        </p:nvSpPr>
        <p:spPr>
          <a:xfrm>
            <a:off x="3285000" y="2322592"/>
            <a:ext cx="2574000" cy="639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7956" name="Google Shape;7956;p24"/>
          <p:cNvSpPr txBox="1"/>
          <p:nvPr>
            <p:ph hasCustomPrompt="1" idx="4" type="title"/>
          </p:nvPr>
        </p:nvSpPr>
        <p:spPr>
          <a:xfrm>
            <a:off x="5749162" y="3245926"/>
            <a:ext cx="2574000" cy="745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4"/>
              </a:buClr>
              <a:buSzPts val="5000"/>
              <a:buNone/>
              <a:defRPr sz="4200">
                <a:latin typeface="Rubik Black"/>
                <a:ea typeface="Rubik Black"/>
                <a:cs typeface="Rubik Black"/>
                <a:sym typeface="Rubik Black"/>
              </a:defRPr>
            </a:lvl1pPr>
            <a:lvl2pPr lvl="1" rtl="0">
              <a:spcBef>
                <a:spcPts val="0"/>
              </a:spcBef>
              <a:spcAft>
                <a:spcPts val="0"/>
              </a:spcAft>
              <a:buClr>
                <a:schemeClr val="accent4"/>
              </a:buClr>
              <a:buSzPts val="5000"/>
              <a:buNone/>
              <a:defRPr sz="5000">
                <a:solidFill>
                  <a:schemeClr val="accent4"/>
                </a:solidFill>
              </a:defRPr>
            </a:lvl2pPr>
            <a:lvl3pPr lvl="2" rtl="0">
              <a:spcBef>
                <a:spcPts val="0"/>
              </a:spcBef>
              <a:spcAft>
                <a:spcPts val="0"/>
              </a:spcAft>
              <a:buClr>
                <a:schemeClr val="accent4"/>
              </a:buClr>
              <a:buSzPts val="5000"/>
              <a:buNone/>
              <a:defRPr sz="5000">
                <a:solidFill>
                  <a:schemeClr val="accent4"/>
                </a:solidFill>
              </a:defRPr>
            </a:lvl3pPr>
            <a:lvl4pPr lvl="3" rtl="0">
              <a:spcBef>
                <a:spcPts val="0"/>
              </a:spcBef>
              <a:spcAft>
                <a:spcPts val="0"/>
              </a:spcAft>
              <a:buClr>
                <a:schemeClr val="accent4"/>
              </a:buClr>
              <a:buSzPts val="5000"/>
              <a:buNone/>
              <a:defRPr sz="5000">
                <a:solidFill>
                  <a:schemeClr val="accent4"/>
                </a:solidFill>
              </a:defRPr>
            </a:lvl4pPr>
            <a:lvl5pPr lvl="4" rtl="0">
              <a:spcBef>
                <a:spcPts val="0"/>
              </a:spcBef>
              <a:spcAft>
                <a:spcPts val="0"/>
              </a:spcAft>
              <a:buClr>
                <a:schemeClr val="accent4"/>
              </a:buClr>
              <a:buSzPts val="5000"/>
              <a:buNone/>
              <a:defRPr sz="5000">
                <a:solidFill>
                  <a:schemeClr val="accent4"/>
                </a:solidFill>
              </a:defRPr>
            </a:lvl5pPr>
            <a:lvl6pPr lvl="5" rtl="0">
              <a:spcBef>
                <a:spcPts val="0"/>
              </a:spcBef>
              <a:spcAft>
                <a:spcPts val="0"/>
              </a:spcAft>
              <a:buClr>
                <a:schemeClr val="accent4"/>
              </a:buClr>
              <a:buSzPts val="5000"/>
              <a:buNone/>
              <a:defRPr sz="5000">
                <a:solidFill>
                  <a:schemeClr val="accent4"/>
                </a:solidFill>
              </a:defRPr>
            </a:lvl6pPr>
            <a:lvl7pPr lvl="6" rtl="0">
              <a:spcBef>
                <a:spcPts val="0"/>
              </a:spcBef>
              <a:spcAft>
                <a:spcPts val="0"/>
              </a:spcAft>
              <a:buClr>
                <a:schemeClr val="accent4"/>
              </a:buClr>
              <a:buSzPts val="5000"/>
              <a:buNone/>
              <a:defRPr sz="5000">
                <a:solidFill>
                  <a:schemeClr val="accent4"/>
                </a:solidFill>
              </a:defRPr>
            </a:lvl7pPr>
            <a:lvl8pPr lvl="7" rtl="0">
              <a:spcBef>
                <a:spcPts val="0"/>
              </a:spcBef>
              <a:spcAft>
                <a:spcPts val="0"/>
              </a:spcAft>
              <a:buClr>
                <a:schemeClr val="accent4"/>
              </a:buClr>
              <a:buSzPts val="5000"/>
              <a:buNone/>
              <a:defRPr sz="5000">
                <a:solidFill>
                  <a:schemeClr val="accent4"/>
                </a:solidFill>
              </a:defRPr>
            </a:lvl8pPr>
            <a:lvl9pPr lvl="8" rtl="0">
              <a:spcBef>
                <a:spcPts val="0"/>
              </a:spcBef>
              <a:spcAft>
                <a:spcPts val="0"/>
              </a:spcAft>
              <a:buClr>
                <a:schemeClr val="accent4"/>
              </a:buClr>
              <a:buSzPts val="5000"/>
              <a:buNone/>
              <a:defRPr sz="5000">
                <a:solidFill>
                  <a:schemeClr val="accent4"/>
                </a:solidFill>
              </a:defRPr>
            </a:lvl9pPr>
          </a:lstStyle>
          <a:p>
            <a:r>
              <a:t>xx%</a:t>
            </a:r>
          </a:p>
        </p:txBody>
      </p:sp>
      <p:sp>
        <p:nvSpPr>
          <p:cNvPr id="7957" name="Google Shape;7957;p24"/>
          <p:cNvSpPr txBox="1"/>
          <p:nvPr>
            <p:ph idx="5" type="subTitle"/>
          </p:nvPr>
        </p:nvSpPr>
        <p:spPr>
          <a:xfrm>
            <a:off x="5749174" y="3950645"/>
            <a:ext cx="2574000" cy="639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7">
    <p:spTree>
      <p:nvGrpSpPr>
        <p:cNvPr id="7958" name="Shape 7958"/>
        <p:cNvGrpSpPr/>
        <p:nvPr/>
      </p:nvGrpSpPr>
      <p:grpSpPr>
        <a:xfrm>
          <a:off x="0" y="0"/>
          <a:ext cx="0" cy="0"/>
          <a:chOff x="0" y="0"/>
          <a:chExt cx="0" cy="0"/>
        </a:xfrm>
      </p:grpSpPr>
      <p:grpSp>
        <p:nvGrpSpPr>
          <p:cNvPr id="7959" name="Google Shape;7959;p25"/>
          <p:cNvGrpSpPr/>
          <p:nvPr/>
        </p:nvGrpSpPr>
        <p:grpSpPr>
          <a:xfrm>
            <a:off x="189" y="52"/>
            <a:ext cx="9144013" cy="5143533"/>
            <a:chOff x="4088025" y="1324225"/>
            <a:chExt cx="1348575" cy="1101800"/>
          </a:xfrm>
        </p:grpSpPr>
        <p:sp>
          <p:nvSpPr>
            <p:cNvPr id="7960" name="Google Shape;7960;p25"/>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25"/>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25"/>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25"/>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25"/>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25"/>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25"/>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25"/>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25"/>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25"/>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25"/>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25"/>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25"/>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25"/>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25"/>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25"/>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25"/>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25"/>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25"/>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25"/>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25"/>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25"/>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25"/>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25"/>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25"/>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25"/>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25"/>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25"/>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25"/>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25"/>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25"/>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25"/>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25"/>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25"/>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25"/>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25"/>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25"/>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25"/>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25"/>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25"/>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25"/>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25"/>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25"/>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25"/>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25"/>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25"/>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25"/>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25"/>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25"/>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25"/>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25"/>
          <p:cNvGrpSpPr/>
          <p:nvPr/>
        </p:nvGrpSpPr>
        <p:grpSpPr>
          <a:xfrm>
            <a:off x="34718" y="206"/>
            <a:ext cx="9074564" cy="5143474"/>
            <a:chOff x="34718" y="206"/>
            <a:chExt cx="9074564" cy="5143474"/>
          </a:xfrm>
        </p:grpSpPr>
        <p:grpSp>
          <p:nvGrpSpPr>
            <p:cNvPr id="8011" name="Google Shape;8011;p25"/>
            <p:cNvGrpSpPr/>
            <p:nvPr/>
          </p:nvGrpSpPr>
          <p:grpSpPr>
            <a:xfrm>
              <a:off x="565521" y="206"/>
              <a:ext cx="53295" cy="5143474"/>
              <a:chOff x="578867" y="206"/>
              <a:chExt cx="53295" cy="5143474"/>
            </a:xfrm>
          </p:grpSpPr>
          <p:sp>
            <p:nvSpPr>
              <p:cNvPr id="8012" name="Google Shape;8012;p25"/>
              <p:cNvSpPr/>
              <p:nvPr/>
            </p:nvSpPr>
            <p:spPr>
              <a:xfrm>
                <a:off x="587093"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25"/>
              <p:cNvSpPr/>
              <p:nvPr/>
            </p:nvSpPr>
            <p:spPr>
              <a:xfrm>
                <a:off x="587093"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25"/>
              <p:cNvSpPr/>
              <p:nvPr/>
            </p:nvSpPr>
            <p:spPr>
              <a:xfrm>
                <a:off x="587093"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25"/>
              <p:cNvSpPr/>
              <p:nvPr/>
            </p:nvSpPr>
            <p:spPr>
              <a:xfrm>
                <a:off x="578867"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25"/>
              <p:cNvSpPr/>
              <p:nvPr/>
            </p:nvSpPr>
            <p:spPr>
              <a:xfrm>
                <a:off x="578867"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25"/>
              <p:cNvSpPr/>
              <p:nvPr/>
            </p:nvSpPr>
            <p:spPr>
              <a:xfrm>
                <a:off x="587093"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25"/>
              <p:cNvSpPr/>
              <p:nvPr/>
            </p:nvSpPr>
            <p:spPr>
              <a:xfrm>
                <a:off x="578867"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25"/>
              <p:cNvSpPr/>
              <p:nvPr/>
            </p:nvSpPr>
            <p:spPr>
              <a:xfrm>
                <a:off x="587093"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25"/>
              <p:cNvSpPr/>
              <p:nvPr/>
            </p:nvSpPr>
            <p:spPr>
              <a:xfrm>
                <a:off x="578867"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25"/>
              <p:cNvSpPr/>
              <p:nvPr/>
            </p:nvSpPr>
            <p:spPr>
              <a:xfrm>
                <a:off x="578867"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25"/>
              <p:cNvSpPr/>
              <p:nvPr/>
            </p:nvSpPr>
            <p:spPr>
              <a:xfrm>
                <a:off x="587093"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25"/>
              <p:cNvSpPr/>
              <p:nvPr/>
            </p:nvSpPr>
            <p:spPr>
              <a:xfrm>
                <a:off x="587093"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25"/>
              <p:cNvSpPr/>
              <p:nvPr/>
            </p:nvSpPr>
            <p:spPr>
              <a:xfrm>
                <a:off x="587093"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25"/>
              <p:cNvSpPr/>
              <p:nvPr/>
            </p:nvSpPr>
            <p:spPr>
              <a:xfrm>
                <a:off x="578867"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25"/>
              <p:cNvSpPr/>
              <p:nvPr/>
            </p:nvSpPr>
            <p:spPr>
              <a:xfrm>
                <a:off x="587093"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25"/>
              <p:cNvSpPr/>
              <p:nvPr/>
            </p:nvSpPr>
            <p:spPr>
              <a:xfrm>
                <a:off x="587093"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25"/>
              <p:cNvSpPr/>
              <p:nvPr/>
            </p:nvSpPr>
            <p:spPr>
              <a:xfrm>
                <a:off x="578867"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25"/>
              <p:cNvSpPr/>
              <p:nvPr/>
            </p:nvSpPr>
            <p:spPr>
              <a:xfrm>
                <a:off x="587093"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25"/>
              <p:cNvSpPr/>
              <p:nvPr/>
            </p:nvSpPr>
            <p:spPr>
              <a:xfrm>
                <a:off x="578867"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25"/>
              <p:cNvSpPr/>
              <p:nvPr/>
            </p:nvSpPr>
            <p:spPr>
              <a:xfrm>
                <a:off x="587093"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25"/>
              <p:cNvSpPr/>
              <p:nvPr/>
            </p:nvSpPr>
            <p:spPr>
              <a:xfrm>
                <a:off x="578867"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25"/>
              <p:cNvSpPr/>
              <p:nvPr/>
            </p:nvSpPr>
            <p:spPr>
              <a:xfrm>
                <a:off x="587093"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25"/>
              <p:cNvSpPr/>
              <p:nvPr/>
            </p:nvSpPr>
            <p:spPr>
              <a:xfrm>
                <a:off x="578867"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25"/>
              <p:cNvSpPr/>
              <p:nvPr/>
            </p:nvSpPr>
            <p:spPr>
              <a:xfrm>
                <a:off x="578867"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25"/>
              <p:cNvSpPr/>
              <p:nvPr/>
            </p:nvSpPr>
            <p:spPr>
              <a:xfrm>
                <a:off x="587093"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25"/>
              <p:cNvSpPr/>
              <p:nvPr/>
            </p:nvSpPr>
            <p:spPr>
              <a:xfrm>
                <a:off x="578867"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25"/>
              <p:cNvSpPr/>
              <p:nvPr/>
            </p:nvSpPr>
            <p:spPr>
              <a:xfrm>
                <a:off x="578867"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25"/>
              <p:cNvSpPr/>
              <p:nvPr/>
            </p:nvSpPr>
            <p:spPr>
              <a:xfrm>
                <a:off x="578867"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25"/>
              <p:cNvSpPr/>
              <p:nvPr/>
            </p:nvSpPr>
            <p:spPr>
              <a:xfrm>
                <a:off x="587093"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25"/>
              <p:cNvSpPr/>
              <p:nvPr/>
            </p:nvSpPr>
            <p:spPr>
              <a:xfrm>
                <a:off x="587093"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25"/>
              <p:cNvSpPr/>
              <p:nvPr/>
            </p:nvSpPr>
            <p:spPr>
              <a:xfrm>
                <a:off x="587093"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25"/>
              <p:cNvSpPr/>
              <p:nvPr/>
            </p:nvSpPr>
            <p:spPr>
              <a:xfrm>
                <a:off x="578867"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25"/>
              <p:cNvSpPr/>
              <p:nvPr/>
            </p:nvSpPr>
            <p:spPr>
              <a:xfrm>
                <a:off x="587093"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25"/>
              <p:cNvSpPr/>
              <p:nvPr/>
            </p:nvSpPr>
            <p:spPr>
              <a:xfrm>
                <a:off x="578867"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25"/>
              <p:cNvSpPr/>
              <p:nvPr/>
            </p:nvSpPr>
            <p:spPr>
              <a:xfrm>
                <a:off x="587093"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25"/>
              <p:cNvSpPr/>
              <p:nvPr/>
            </p:nvSpPr>
            <p:spPr>
              <a:xfrm>
                <a:off x="578867"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25"/>
            <p:cNvGrpSpPr/>
            <p:nvPr/>
          </p:nvGrpSpPr>
          <p:grpSpPr>
            <a:xfrm>
              <a:off x="8525900" y="206"/>
              <a:ext cx="53414" cy="5143474"/>
              <a:chOff x="8511811" y="206"/>
              <a:chExt cx="53414" cy="5143474"/>
            </a:xfrm>
          </p:grpSpPr>
          <p:sp>
            <p:nvSpPr>
              <p:cNvPr id="8049" name="Google Shape;8049;p25"/>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25"/>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25"/>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25"/>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25"/>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25"/>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25"/>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25"/>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25"/>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25"/>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25"/>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25"/>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25"/>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25"/>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25"/>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25"/>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25"/>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25"/>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25"/>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25"/>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25"/>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25"/>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25"/>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25"/>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25"/>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25"/>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25"/>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25"/>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25"/>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25"/>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25"/>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25"/>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25"/>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25"/>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25"/>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25"/>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25"/>
            <p:cNvGrpSpPr/>
            <p:nvPr/>
          </p:nvGrpSpPr>
          <p:grpSpPr>
            <a:xfrm>
              <a:off x="8791361" y="206"/>
              <a:ext cx="53414" cy="5143474"/>
              <a:chOff x="8712171" y="206"/>
              <a:chExt cx="53414" cy="5143474"/>
            </a:xfrm>
          </p:grpSpPr>
          <p:sp>
            <p:nvSpPr>
              <p:cNvPr id="8086" name="Google Shape;8086;p25"/>
              <p:cNvSpPr/>
              <p:nvPr/>
            </p:nvSpPr>
            <p:spPr>
              <a:xfrm>
                <a:off x="87203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25"/>
              <p:cNvSpPr/>
              <p:nvPr/>
            </p:nvSpPr>
            <p:spPr>
              <a:xfrm>
                <a:off x="87203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25"/>
              <p:cNvSpPr/>
              <p:nvPr/>
            </p:nvSpPr>
            <p:spPr>
              <a:xfrm>
                <a:off x="87203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25"/>
              <p:cNvSpPr/>
              <p:nvPr/>
            </p:nvSpPr>
            <p:spPr>
              <a:xfrm>
                <a:off x="87121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25"/>
              <p:cNvSpPr/>
              <p:nvPr/>
            </p:nvSpPr>
            <p:spPr>
              <a:xfrm>
                <a:off x="87121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25"/>
              <p:cNvSpPr/>
              <p:nvPr/>
            </p:nvSpPr>
            <p:spPr>
              <a:xfrm>
                <a:off x="87203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25"/>
              <p:cNvSpPr/>
              <p:nvPr/>
            </p:nvSpPr>
            <p:spPr>
              <a:xfrm>
                <a:off x="87121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25"/>
              <p:cNvSpPr/>
              <p:nvPr/>
            </p:nvSpPr>
            <p:spPr>
              <a:xfrm>
                <a:off x="87203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25"/>
              <p:cNvSpPr/>
              <p:nvPr/>
            </p:nvSpPr>
            <p:spPr>
              <a:xfrm>
                <a:off x="87121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25"/>
              <p:cNvSpPr/>
              <p:nvPr/>
            </p:nvSpPr>
            <p:spPr>
              <a:xfrm>
                <a:off x="871217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25"/>
              <p:cNvSpPr/>
              <p:nvPr/>
            </p:nvSpPr>
            <p:spPr>
              <a:xfrm>
                <a:off x="872039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25"/>
              <p:cNvSpPr/>
              <p:nvPr/>
            </p:nvSpPr>
            <p:spPr>
              <a:xfrm>
                <a:off x="872039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25"/>
              <p:cNvSpPr/>
              <p:nvPr/>
            </p:nvSpPr>
            <p:spPr>
              <a:xfrm>
                <a:off x="872039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25"/>
              <p:cNvSpPr/>
              <p:nvPr/>
            </p:nvSpPr>
            <p:spPr>
              <a:xfrm>
                <a:off x="871217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25"/>
              <p:cNvSpPr/>
              <p:nvPr/>
            </p:nvSpPr>
            <p:spPr>
              <a:xfrm>
                <a:off x="872039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25"/>
              <p:cNvSpPr/>
              <p:nvPr/>
            </p:nvSpPr>
            <p:spPr>
              <a:xfrm>
                <a:off x="872039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25"/>
              <p:cNvSpPr/>
              <p:nvPr/>
            </p:nvSpPr>
            <p:spPr>
              <a:xfrm>
                <a:off x="871217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25"/>
              <p:cNvSpPr/>
              <p:nvPr/>
            </p:nvSpPr>
            <p:spPr>
              <a:xfrm>
                <a:off x="872039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25"/>
              <p:cNvSpPr/>
              <p:nvPr/>
            </p:nvSpPr>
            <p:spPr>
              <a:xfrm>
                <a:off x="871217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25"/>
              <p:cNvSpPr/>
              <p:nvPr/>
            </p:nvSpPr>
            <p:spPr>
              <a:xfrm>
                <a:off x="872039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25"/>
              <p:cNvSpPr/>
              <p:nvPr/>
            </p:nvSpPr>
            <p:spPr>
              <a:xfrm>
                <a:off x="871217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25"/>
              <p:cNvSpPr/>
              <p:nvPr/>
            </p:nvSpPr>
            <p:spPr>
              <a:xfrm>
                <a:off x="872039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25"/>
              <p:cNvSpPr/>
              <p:nvPr/>
            </p:nvSpPr>
            <p:spPr>
              <a:xfrm>
                <a:off x="871217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25"/>
              <p:cNvSpPr/>
              <p:nvPr/>
            </p:nvSpPr>
            <p:spPr>
              <a:xfrm>
                <a:off x="871217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25"/>
              <p:cNvSpPr/>
              <p:nvPr/>
            </p:nvSpPr>
            <p:spPr>
              <a:xfrm>
                <a:off x="872039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25"/>
              <p:cNvSpPr/>
              <p:nvPr/>
            </p:nvSpPr>
            <p:spPr>
              <a:xfrm>
                <a:off x="871217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25"/>
              <p:cNvSpPr/>
              <p:nvPr/>
            </p:nvSpPr>
            <p:spPr>
              <a:xfrm>
                <a:off x="871217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25"/>
              <p:cNvSpPr/>
              <p:nvPr/>
            </p:nvSpPr>
            <p:spPr>
              <a:xfrm>
                <a:off x="871217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25"/>
              <p:cNvSpPr/>
              <p:nvPr/>
            </p:nvSpPr>
            <p:spPr>
              <a:xfrm>
                <a:off x="872039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25"/>
              <p:cNvSpPr/>
              <p:nvPr/>
            </p:nvSpPr>
            <p:spPr>
              <a:xfrm>
                <a:off x="872039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25"/>
              <p:cNvSpPr/>
              <p:nvPr/>
            </p:nvSpPr>
            <p:spPr>
              <a:xfrm>
                <a:off x="872039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25"/>
              <p:cNvSpPr/>
              <p:nvPr/>
            </p:nvSpPr>
            <p:spPr>
              <a:xfrm>
                <a:off x="871217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25"/>
              <p:cNvSpPr/>
              <p:nvPr/>
            </p:nvSpPr>
            <p:spPr>
              <a:xfrm>
                <a:off x="872039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25"/>
              <p:cNvSpPr/>
              <p:nvPr/>
            </p:nvSpPr>
            <p:spPr>
              <a:xfrm>
                <a:off x="871217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25"/>
              <p:cNvSpPr/>
              <p:nvPr/>
            </p:nvSpPr>
            <p:spPr>
              <a:xfrm>
                <a:off x="872039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25"/>
              <p:cNvSpPr/>
              <p:nvPr/>
            </p:nvSpPr>
            <p:spPr>
              <a:xfrm>
                <a:off x="871217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25"/>
            <p:cNvGrpSpPr/>
            <p:nvPr/>
          </p:nvGrpSpPr>
          <p:grpSpPr>
            <a:xfrm>
              <a:off x="34718" y="206"/>
              <a:ext cx="53295" cy="4852321"/>
              <a:chOff x="62135" y="206"/>
              <a:chExt cx="53295" cy="4852321"/>
            </a:xfrm>
          </p:grpSpPr>
          <p:sp>
            <p:nvSpPr>
              <p:cNvPr id="8123" name="Google Shape;8123;p25"/>
              <p:cNvSpPr/>
              <p:nvPr/>
            </p:nvSpPr>
            <p:spPr>
              <a:xfrm>
                <a:off x="70362"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25"/>
              <p:cNvSpPr/>
              <p:nvPr/>
            </p:nvSpPr>
            <p:spPr>
              <a:xfrm>
                <a:off x="70362"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25"/>
              <p:cNvSpPr/>
              <p:nvPr/>
            </p:nvSpPr>
            <p:spPr>
              <a:xfrm>
                <a:off x="70362"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25"/>
              <p:cNvSpPr/>
              <p:nvPr/>
            </p:nvSpPr>
            <p:spPr>
              <a:xfrm>
                <a:off x="70362"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25"/>
              <p:cNvSpPr/>
              <p:nvPr/>
            </p:nvSpPr>
            <p:spPr>
              <a:xfrm>
                <a:off x="62135"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25"/>
              <p:cNvSpPr/>
              <p:nvPr/>
            </p:nvSpPr>
            <p:spPr>
              <a:xfrm>
                <a:off x="62135"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25"/>
              <p:cNvSpPr/>
              <p:nvPr/>
            </p:nvSpPr>
            <p:spPr>
              <a:xfrm>
                <a:off x="70362"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25"/>
              <p:cNvSpPr/>
              <p:nvPr/>
            </p:nvSpPr>
            <p:spPr>
              <a:xfrm>
                <a:off x="62135"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25"/>
              <p:cNvSpPr/>
              <p:nvPr/>
            </p:nvSpPr>
            <p:spPr>
              <a:xfrm>
                <a:off x="70362"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25"/>
              <p:cNvSpPr/>
              <p:nvPr/>
            </p:nvSpPr>
            <p:spPr>
              <a:xfrm>
                <a:off x="62135"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25"/>
              <p:cNvSpPr/>
              <p:nvPr/>
            </p:nvSpPr>
            <p:spPr>
              <a:xfrm>
                <a:off x="70362"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25"/>
              <p:cNvSpPr/>
              <p:nvPr/>
            </p:nvSpPr>
            <p:spPr>
              <a:xfrm>
                <a:off x="62135"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25"/>
              <p:cNvSpPr/>
              <p:nvPr/>
            </p:nvSpPr>
            <p:spPr>
              <a:xfrm>
                <a:off x="70362"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25"/>
              <p:cNvSpPr/>
              <p:nvPr/>
            </p:nvSpPr>
            <p:spPr>
              <a:xfrm>
                <a:off x="62135"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25"/>
              <p:cNvSpPr/>
              <p:nvPr/>
            </p:nvSpPr>
            <p:spPr>
              <a:xfrm>
                <a:off x="70362"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25"/>
              <p:cNvSpPr/>
              <p:nvPr/>
            </p:nvSpPr>
            <p:spPr>
              <a:xfrm>
                <a:off x="70362"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25"/>
              <p:cNvSpPr/>
              <p:nvPr/>
            </p:nvSpPr>
            <p:spPr>
              <a:xfrm>
                <a:off x="62135"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25"/>
              <p:cNvSpPr/>
              <p:nvPr/>
            </p:nvSpPr>
            <p:spPr>
              <a:xfrm>
                <a:off x="62135"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25"/>
              <p:cNvSpPr/>
              <p:nvPr/>
            </p:nvSpPr>
            <p:spPr>
              <a:xfrm>
                <a:off x="70362"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25"/>
              <p:cNvSpPr/>
              <p:nvPr/>
            </p:nvSpPr>
            <p:spPr>
              <a:xfrm>
                <a:off x="62135"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25"/>
              <p:cNvSpPr/>
              <p:nvPr/>
            </p:nvSpPr>
            <p:spPr>
              <a:xfrm>
                <a:off x="70362"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25"/>
              <p:cNvSpPr/>
              <p:nvPr/>
            </p:nvSpPr>
            <p:spPr>
              <a:xfrm>
                <a:off x="70362"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25"/>
              <p:cNvSpPr/>
              <p:nvPr/>
            </p:nvSpPr>
            <p:spPr>
              <a:xfrm>
                <a:off x="62135"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25"/>
              <p:cNvSpPr/>
              <p:nvPr/>
            </p:nvSpPr>
            <p:spPr>
              <a:xfrm>
                <a:off x="62135"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25"/>
              <p:cNvSpPr/>
              <p:nvPr/>
            </p:nvSpPr>
            <p:spPr>
              <a:xfrm>
                <a:off x="62135"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25"/>
              <p:cNvSpPr/>
              <p:nvPr/>
            </p:nvSpPr>
            <p:spPr>
              <a:xfrm>
                <a:off x="70362"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25"/>
              <p:cNvSpPr/>
              <p:nvPr/>
            </p:nvSpPr>
            <p:spPr>
              <a:xfrm>
                <a:off x="70362"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25"/>
              <p:cNvSpPr/>
              <p:nvPr/>
            </p:nvSpPr>
            <p:spPr>
              <a:xfrm>
                <a:off x="70362"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25"/>
              <p:cNvSpPr/>
              <p:nvPr/>
            </p:nvSpPr>
            <p:spPr>
              <a:xfrm>
                <a:off x="62135"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25"/>
              <p:cNvSpPr/>
              <p:nvPr/>
            </p:nvSpPr>
            <p:spPr>
              <a:xfrm>
                <a:off x="70362"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25"/>
              <p:cNvSpPr/>
              <p:nvPr/>
            </p:nvSpPr>
            <p:spPr>
              <a:xfrm>
                <a:off x="62135"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25"/>
              <p:cNvSpPr/>
              <p:nvPr/>
            </p:nvSpPr>
            <p:spPr>
              <a:xfrm>
                <a:off x="70362"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25"/>
              <p:cNvSpPr/>
              <p:nvPr/>
            </p:nvSpPr>
            <p:spPr>
              <a:xfrm>
                <a:off x="62135"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25"/>
              <p:cNvSpPr/>
              <p:nvPr/>
            </p:nvSpPr>
            <p:spPr>
              <a:xfrm>
                <a:off x="70362"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25"/>
            <p:cNvGrpSpPr/>
            <p:nvPr/>
          </p:nvGrpSpPr>
          <p:grpSpPr>
            <a:xfrm>
              <a:off x="300060" y="206"/>
              <a:ext cx="53414" cy="4852321"/>
              <a:chOff x="418506" y="206"/>
              <a:chExt cx="53414" cy="4852321"/>
            </a:xfrm>
          </p:grpSpPr>
          <p:sp>
            <p:nvSpPr>
              <p:cNvPr id="8158" name="Google Shape;8158;p25"/>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25"/>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25"/>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25"/>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25"/>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25"/>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25"/>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25"/>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25"/>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25"/>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25"/>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25"/>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25"/>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25"/>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25"/>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25"/>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25"/>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25"/>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25"/>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25"/>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25"/>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25"/>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25"/>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25"/>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25"/>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25"/>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25"/>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25"/>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25"/>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25"/>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25"/>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25"/>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25"/>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25"/>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2" name="Google Shape;8192;p25"/>
            <p:cNvSpPr/>
            <p:nvPr/>
          </p:nvSpPr>
          <p:spPr>
            <a:xfrm>
              <a:off x="839090"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25"/>
            <p:cNvSpPr/>
            <p:nvPr/>
          </p:nvSpPr>
          <p:spPr>
            <a:xfrm>
              <a:off x="839090"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25"/>
            <p:cNvSpPr/>
            <p:nvPr/>
          </p:nvSpPr>
          <p:spPr>
            <a:xfrm>
              <a:off x="839090"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25"/>
            <p:cNvSpPr/>
            <p:nvPr/>
          </p:nvSpPr>
          <p:spPr>
            <a:xfrm>
              <a:off x="839090"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25"/>
            <p:cNvSpPr/>
            <p:nvPr/>
          </p:nvSpPr>
          <p:spPr>
            <a:xfrm>
              <a:off x="83086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25"/>
            <p:cNvSpPr/>
            <p:nvPr/>
          </p:nvSpPr>
          <p:spPr>
            <a:xfrm>
              <a:off x="83086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25"/>
            <p:cNvSpPr/>
            <p:nvPr/>
          </p:nvSpPr>
          <p:spPr>
            <a:xfrm>
              <a:off x="839090"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9" name="Google Shape;8199;p25"/>
            <p:cNvGrpSpPr/>
            <p:nvPr/>
          </p:nvGrpSpPr>
          <p:grpSpPr>
            <a:xfrm>
              <a:off x="9056822" y="206"/>
              <a:ext cx="52460" cy="4852321"/>
              <a:chOff x="8855639" y="206"/>
              <a:chExt cx="52460" cy="4852321"/>
            </a:xfrm>
          </p:grpSpPr>
          <p:sp>
            <p:nvSpPr>
              <p:cNvPr id="8200" name="Google Shape;8200;p25"/>
              <p:cNvSpPr/>
              <p:nvPr/>
            </p:nvSpPr>
            <p:spPr>
              <a:xfrm>
                <a:off x="886303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25"/>
              <p:cNvSpPr/>
              <p:nvPr/>
            </p:nvSpPr>
            <p:spPr>
              <a:xfrm>
                <a:off x="886303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25"/>
              <p:cNvSpPr/>
              <p:nvPr/>
            </p:nvSpPr>
            <p:spPr>
              <a:xfrm>
                <a:off x="886303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25"/>
              <p:cNvSpPr/>
              <p:nvPr/>
            </p:nvSpPr>
            <p:spPr>
              <a:xfrm>
                <a:off x="8863032"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25"/>
              <p:cNvSpPr/>
              <p:nvPr/>
            </p:nvSpPr>
            <p:spPr>
              <a:xfrm>
                <a:off x="885563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25"/>
              <p:cNvSpPr/>
              <p:nvPr/>
            </p:nvSpPr>
            <p:spPr>
              <a:xfrm>
                <a:off x="885563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25"/>
              <p:cNvSpPr/>
              <p:nvPr/>
            </p:nvSpPr>
            <p:spPr>
              <a:xfrm>
                <a:off x="8863032"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25"/>
              <p:cNvSpPr/>
              <p:nvPr/>
            </p:nvSpPr>
            <p:spPr>
              <a:xfrm>
                <a:off x="885563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25"/>
              <p:cNvSpPr/>
              <p:nvPr/>
            </p:nvSpPr>
            <p:spPr>
              <a:xfrm>
                <a:off x="8863032"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25"/>
              <p:cNvSpPr/>
              <p:nvPr/>
            </p:nvSpPr>
            <p:spPr>
              <a:xfrm>
                <a:off x="885563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25"/>
              <p:cNvSpPr/>
              <p:nvPr/>
            </p:nvSpPr>
            <p:spPr>
              <a:xfrm>
                <a:off x="8863032"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25"/>
              <p:cNvSpPr/>
              <p:nvPr/>
            </p:nvSpPr>
            <p:spPr>
              <a:xfrm>
                <a:off x="885563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25"/>
              <p:cNvSpPr/>
              <p:nvPr/>
            </p:nvSpPr>
            <p:spPr>
              <a:xfrm>
                <a:off x="8863032"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25"/>
              <p:cNvSpPr/>
              <p:nvPr/>
            </p:nvSpPr>
            <p:spPr>
              <a:xfrm>
                <a:off x="885563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25"/>
              <p:cNvSpPr/>
              <p:nvPr/>
            </p:nvSpPr>
            <p:spPr>
              <a:xfrm>
                <a:off x="8863032"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25"/>
              <p:cNvSpPr/>
              <p:nvPr/>
            </p:nvSpPr>
            <p:spPr>
              <a:xfrm>
                <a:off x="8863032"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25"/>
              <p:cNvSpPr/>
              <p:nvPr/>
            </p:nvSpPr>
            <p:spPr>
              <a:xfrm>
                <a:off x="885563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25"/>
              <p:cNvSpPr/>
              <p:nvPr/>
            </p:nvSpPr>
            <p:spPr>
              <a:xfrm>
                <a:off x="885563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25"/>
              <p:cNvSpPr/>
              <p:nvPr/>
            </p:nvSpPr>
            <p:spPr>
              <a:xfrm>
                <a:off x="8863032"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25"/>
              <p:cNvSpPr/>
              <p:nvPr/>
            </p:nvSpPr>
            <p:spPr>
              <a:xfrm>
                <a:off x="8855639"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25"/>
              <p:cNvSpPr/>
              <p:nvPr/>
            </p:nvSpPr>
            <p:spPr>
              <a:xfrm>
                <a:off x="8863032"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25"/>
              <p:cNvSpPr/>
              <p:nvPr/>
            </p:nvSpPr>
            <p:spPr>
              <a:xfrm>
                <a:off x="8863032"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25"/>
              <p:cNvSpPr/>
              <p:nvPr/>
            </p:nvSpPr>
            <p:spPr>
              <a:xfrm>
                <a:off x="8855639"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25"/>
              <p:cNvSpPr/>
              <p:nvPr/>
            </p:nvSpPr>
            <p:spPr>
              <a:xfrm>
                <a:off x="8855639"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25"/>
              <p:cNvSpPr/>
              <p:nvPr/>
            </p:nvSpPr>
            <p:spPr>
              <a:xfrm>
                <a:off x="8855639"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25"/>
              <p:cNvSpPr/>
              <p:nvPr/>
            </p:nvSpPr>
            <p:spPr>
              <a:xfrm>
                <a:off x="8863032"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25"/>
              <p:cNvSpPr/>
              <p:nvPr/>
            </p:nvSpPr>
            <p:spPr>
              <a:xfrm>
                <a:off x="8863032"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25"/>
              <p:cNvSpPr/>
              <p:nvPr/>
            </p:nvSpPr>
            <p:spPr>
              <a:xfrm>
                <a:off x="8863032"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25"/>
              <p:cNvSpPr/>
              <p:nvPr/>
            </p:nvSpPr>
            <p:spPr>
              <a:xfrm>
                <a:off x="8855639"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25"/>
              <p:cNvSpPr/>
              <p:nvPr/>
            </p:nvSpPr>
            <p:spPr>
              <a:xfrm>
                <a:off x="8863032"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25"/>
              <p:cNvSpPr/>
              <p:nvPr/>
            </p:nvSpPr>
            <p:spPr>
              <a:xfrm>
                <a:off x="8855639"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25"/>
              <p:cNvSpPr/>
              <p:nvPr/>
            </p:nvSpPr>
            <p:spPr>
              <a:xfrm>
                <a:off x="8863032"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25"/>
              <p:cNvSpPr/>
              <p:nvPr/>
            </p:nvSpPr>
            <p:spPr>
              <a:xfrm>
                <a:off x="8855639"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25"/>
              <p:cNvSpPr/>
              <p:nvPr/>
            </p:nvSpPr>
            <p:spPr>
              <a:xfrm>
                <a:off x="8863032"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4" name="Google Shape;8234;p25"/>
            <p:cNvSpPr/>
            <p:nvPr/>
          </p:nvSpPr>
          <p:spPr>
            <a:xfrm>
              <a:off x="826878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25"/>
            <p:cNvSpPr/>
            <p:nvPr/>
          </p:nvSpPr>
          <p:spPr>
            <a:xfrm>
              <a:off x="826878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25"/>
            <p:cNvSpPr/>
            <p:nvPr/>
          </p:nvSpPr>
          <p:spPr>
            <a:xfrm>
              <a:off x="826878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25"/>
            <p:cNvSpPr/>
            <p:nvPr/>
          </p:nvSpPr>
          <p:spPr>
            <a:xfrm>
              <a:off x="826878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25"/>
            <p:cNvSpPr/>
            <p:nvPr/>
          </p:nvSpPr>
          <p:spPr>
            <a:xfrm>
              <a:off x="826139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25"/>
            <p:cNvSpPr/>
            <p:nvPr/>
          </p:nvSpPr>
          <p:spPr>
            <a:xfrm>
              <a:off x="826139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25"/>
            <p:cNvSpPr/>
            <p:nvPr/>
          </p:nvSpPr>
          <p:spPr>
            <a:xfrm>
              <a:off x="826878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1" name="Google Shape;8241;p25"/>
          <p:cNvSpPr txBox="1"/>
          <p:nvPr>
            <p:ph idx="1" type="body"/>
          </p:nvPr>
        </p:nvSpPr>
        <p:spPr>
          <a:xfrm>
            <a:off x="720000" y="1401575"/>
            <a:ext cx="3852000" cy="30546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accent1"/>
              </a:buClr>
              <a:buSzPts val="1600"/>
              <a:buChar char="■"/>
              <a:defRPr/>
            </a:lvl1pPr>
            <a:lvl2pPr indent="-317500" lvl="1" marL="914400" rtl="0">
              <a:spcBef>
                <a:spcPts val="0"/>
              </a:spcBef>
              <a:spcAft>
                <a:spcPts val="0"/>
              </a:spcAft>
              <a:buSzPts val="1400"/>
              <a:buChar char="○"/>
              <a:defRPr sz="1600"/>
            </a:lvl2pPr>
            <a:lvl3pPr indent="-317500" lvl="2" marL="1371600" rtl="0">
              <a:spcBef>
                <a:spcPts val="0"/>
              </a:spcBef>
              <a:spcAft>
                <a:spcPts val="0"/>
              </a:spcAft>
              <a:buSzPts val="1400"/>
              <a:buChar char="■"/>
              <a:defRPr sz="1600"/>
            </a:lvl3pPr>
            <a:lvl4pPr indent="-317500" lvl="3" marL="1828800" rtl="0">
              <a:spcBef>
                <a:spcPts val="0"/>
              </a:spcBef>
              <a:spcAft>
                <a:spcPts val="0"/>
              </a:spcAft>
              <a:buSzPts val="1400"/>
              <a:buChar char="●"/>
              <a:defRPr sz="1600"/>
            </a:lvl4pPr>
            <a:lvl5pPr indent="-317500" lvl="4" marL="2286000" rtl="0">
              <a:spcBef>
                <a:spcPts val="0"/>
              </a:spcBef>
              <a:spcAft>
                <a:spcPts val="0"/>
              </a:spcAft>
              <a:buSzPts val="1400"/>
              <a:buChar char="○"/>
              <a:defRPr sz="1600"/>
            </a:lvl5pPr>
            <a:lvl6pPr indent="-317500" lvl="5" marL="2743200" rtl="0">
              <a:spcBef>
                <a:spcPts val="0"/>
              </a:spcBef>
              <a:spcAft>
                <a:spcPts val="0"/>
              </a:spcAft>
              <a:buSzPts val="1400"/>
              <a:buChar char="■"/>
              <a:defRPr sz="1600"/>
            </a:lvl6pPr>
            <a:lvl7pPr indent="-317500" lvl="6" marL="3200400" rtl="0">
              <a:spcBef>
                <a:spcPts val="0"/>
              </a:spcBef>
              <a:spcAft>
                <a:spcPts val="0"/>
              </a:spcAft>
              <a:buSzPts val="1400"/>
              <a:buChar char="●"/>
              <a:defRPr sz="1600"/>
            </a:lvl7pPr>
            <a:lvl8pPr indent="-317500" lvl="7" marL="3657600" rtl="0">
              <a:spcBef>
                <a:spcPts val="0"/>
              </a:spcBef>
              <a:spcAft>
                <a:spcPts val="0"/>
              </a:spcAft>
              <a:buSzPts val="1400"/>
              <a:buChar char="○"/>
              <a:defRPr sz="1600"/>
            </a:lvl8pPr>
            <a:lvl9pPr indent="-317500" lvl="8" marL="4114800" rtl="0">
              <a:spcBef>
                <a:spcPts val="0"/>
              </a:spcBef>
              <a:spcAft>
                <a:spcPts val="0"/>
              </a:spcAft>
              <a:buSzPts val="1400"/>
              <a:buChar char="■"/>
              <a:defRPr sz="1600"/>
            </a:lvl9pPr>
          </a:lstStyle>
          <a:p/>
        </p:txBody>
      </p:sp>
      <p:sp>
        <p:nvSpPr>
          <p:cNvPr id="8242" name="Google Shape;8242;p25"/>
          <p:cNvSpPr txBox="1"/>
          <p:nvPr>
            <p:ph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Fredoka One"/>
              <a:buNone/>
              <a:defRPr sz="3200"/>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8243" name="Google Shape;8243;p25"/>
          <p:cNvSpPr/>
          <p:nvPr>
            <p:ph idx="2" type="pic"/>
          </p:nvPr>
        </p:nvSpPr>
        <p:spPr>
          <a:xfrm>
            <a:off x="5268024" y="1401575"/>
            <a:ext cx="3054000" cy="3054900"/>
          </a:xfrm>
          <a:prstGeom prst="rect">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_1_1_1_1">
    <p:spTree>
      <p:nvGrpSpPr>
        <p:cNvPr id="8244" name="Shape 8244"/>
        <p:cNvGrpSpPr/>
        <p:nvPr/>
      </p:nvGrpSpPr>
      <p:grpSpPr>
        <a:xfrm>
          <a:off x="0" y="0"/>
          <a:ext cx="0" cy="0"/>
          <a:chOff x="0" y="0"/>
          <a:chExt cx="0" cy="0"/>
        </a:xfrm>
      </p:grpSpPr>
      <p:grpSp>
        <p:nvGrpSpPr>
          <p:cNvPr id="8245" name="Google Shape;8245;p26"/>
          <p:cNvGrpSpPr/>
          <p:nvPr/>
        </p:nvGrpSpPr>
        <p:grpSpPr>
          <a:xfrm>
            <a:off x="189" y="52"/>
            <a:ext cx="9144013" cy="5143533"/>
            <a:chOff x="4088025" y="1324225"/>
            <a:chExt cx="1348575" cy="1101800"/>
          </a:xfrm>
        </p:grpSpPr>
        <p:sp>
          <p:nvSpPr>
            <p:cNvPr id="8246" name="Google Shape;8246;p26"/>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26"/>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26"/>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26"/>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26"/>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26"/>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26"/>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26"/>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26"/>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26"/>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26"/>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26"/>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26"/>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26"/>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26"/>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26"/>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26"/>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26"/>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26"/>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26"/>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26"/>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26"/>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26"/>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26"/>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26"/>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26"/>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26"/>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26"/>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26"/>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26"/>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26"/>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26"/>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26"/>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26"/>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26"/>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26"/>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26"/>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26"/>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26"/>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26"/>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26"/>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26"/>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26"/>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26"/>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26"/>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26"/>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26"/>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26"/>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26"/>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26"/>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6" name="Google Shape;8296;p26"/>
          <p:cNvSpPr txBox="1"/>
          <p:nvPr>
            <p:ph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200"/>
              <a:buNone/>
              <a:defRPr sz="3200"/>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8297" name="Google Shape;8297;p26"/>
          <p:cNvSpPr/>
          <p:nvPr>
            <p:ph idx="2" type="pic"/>
          </p:nvPr>
        </p:nvSpPr>
        <p:spPr>
          <a:xfrm>
            <a:off x="1034726" y="1401575"/>
            <a:ext cx="3054000" cy="3054900"/>
          </a:xfrm>
          <a:prstGeom prst="rect">
            <a:avLst/>
          </a:prstGeom>
          <a:noFill/>
          <a:ln>
            <a:noFill/>
          </a:ln>
        </p:spPr>
      </p:sp>
      <p:sp>
        <p:nvSpPr>
          <p:cNvPr id="8298" name="Google Shape;8298;p26"/>
          <p:cNvSpPr txBox="1"/>
          <p:nvPr>
            <p:ph idx="1" type="subTitle"/>
          </p:nvPr>
        </p:nvSpPr>
        <p:spPr>
          <a:xfrm flipH="1">
            <a:off x="5100228" y="1883150"/>
            <a:ext cx="27903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8299" name="Google Shape;8299;p26"/>
          <p:cNvSpPr txBox="1"/>
          <p:nvPr>
            <p:ph idx="3" type="subTitle"/>
          </p:nvPr>
        </p:nvSpPr>
        <p:spPr>
          <a:xfrm flipH="1">
            <a:off x="5100228" y="2379321"/>
            <a:ext cx="2790300" cy="153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grpSp>
        <p:nvGrpSpPr>
          <p:cNvPr id="8300" name="Google Shape;8300;p26"/>
          <p:cNvGrpSpPr/>
          <p:nvPr/>
        </p:nvGrpSpPr>
        <p:grpSpPr>
          <a:xfrm>
            <a:off x="110918" y="206"/>
            <a:ext cx="8922164" cy="5143474"/>
            <a:chOff x="110918" y="206"/>
            <a:chExt cx="8922164" cy="5143474"/>
          </a:xfrm>
        </p:grpSpPr>
        <p:sp>
          <p:nvSpPr>
            <p:cNvPr id="8301" name="Google Shape;8301;p26"/>
            <p:cNvSpPr/>
            <p:nvPr/>
          </p:nvSpPr>
          <p:spPr>
            <a:xfrm>
              <a:off x="66597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26"/>
            <p:cNvSpPr/>
            <p:nvPr/>
          </p:nvSpPr>
          <p:spPr>
            <a:xfrm>
              <a:off x="66597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26"/>
            <p:cNvSpPr/>
            <p:nvPr/>
          </p:nvSpPr>
          <p:spPr>
            <a:xfrm>
              <a:off x="66597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26"/>
            <p:cNvSpPr/>
            <p:nvPr/>
          </p:nvSpPr>
          <p:spPr>
            <a:xfrm>
              <a:off x="657752"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26"/>
            <p:cNvSpPr/>
            <p:nvPr/>
          </p:nvSpPr>
          <p:spPr>
            <a:xfrm>
              <a:off x="657752"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26"/>
            <p:cNvSpPr/>
            <p:nvPr/>
          </p:nvSpPr>
          <p:spPr>
            <a:xfrm>
              <a:off x="66597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26"/>
            <p:cNvSpPr/>
            <p:nvPr/>
          </p:nvSpPr>
          <p:spPr>
            <a:xfrm>
              <a:off x="657752"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26"/>
            <p:cNvSpPr/>
            <p:nvPr/>
          </p:nvSpPr>
          <p:spPr>
            <a:xfrm>
              <a:off x="66597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26"/>
            <p:cNvSpPr/>
            <p:nvPr/>
          </p:nvSpPr>
          <p:spPr>
            <a:xfrm>
              <a:off x="657752"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26"/>
            <p:cNvSpPr/>
            <p:nvPr/>
          </p:nvSpPr>
          <p:spPr>
            <a:xfrm>
              <a:off x="657752"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26"/>
            <p:cNvSpPr/>
            <p:nvPr/>
          </p:nvSpPr>
          <p:spPr>
            <a:xfrm>
              <a:off x="66597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26"/>
            <p:cNvSpPr/>
            <p:nvPr/>
          </p:nvSpPr>
          <p:spPr>
            <a:xfrm>
              <a:off x="66597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26"/>
            <p:cNvSpPr/>
            <p:nvPr/>
          </p:nvSpPr>
          <p:spPr>
            <a:xfrm>
              <a:off x="66597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26"/>
            <p:cNvSpPr/>
            <p:nvPr/>
          </p:nvSpPr>
          <p:spPr>
            <a:xfrm>
              <a:off x="657752"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26"/>
            <p:cNvSpPr/>
            <p:nvPr/>
          </p:nvSpPr>
          <p:spPr>
            <a:xfrm>
              <a:off x="66597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26"/>
            <p:cNvSpPr/>
            <p:nvPr/>
          </p:nvSpPr>
          <p:spPr>
            <a:xfrm>
              <a:off x="66597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26"/>
            <p:cNvSpPr/>
            <p:nvPr/>
          </p:nvSpPr>
          <p:spPr>
            <a:xfrm>
              <a:off x="657752"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26"/>
            <p:cNvSpPr/>
            <p:nvPr/>
          </p:nvSpPr>
          <p:spPr>
            <a:xfrm>
              <a:off x="66597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9" name="Google Shape;8319;p26"/>
            <p:cNvGrpSpPr/>
            <p:nvPr/>
          </p:nvGrpSpPr>
          <p:grpSpPr>
            <a:xfrm>
              <a:off x="8706192" y="206"/>
              <a:ext cx="53414" cy="5143474"/>
              <a:chOff x="8511811" y="206"/>
              <a:chExt cx="53414" cy="5143474"/>
            </a:xfrm>
          </p:grpSpPr>
          <p:sp>
            <p:nvSpPr>
              <p:cNvPr id="8320" name="Google Shape;8320;p26"/>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26"/>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26"/>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26"/>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26"/>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26"/>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26"/>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26"/>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26"/>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26"/>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26"/>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26"/>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26"/>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26"/>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26"/>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26"/>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26"/>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26"/>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26"/>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26"/>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26"/>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26"/>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26"/>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26"/>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26"/>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26"/>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26"/>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26"/>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26"/>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26"/>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26"/>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26"/>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26"/>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26"/>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26"/>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26"/>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26"/>
            <p:cNvGrpSpPr/>
            <p:nvPr/>
          </p:nvGrpSpPr>
          <p:grpSpPr>
            <a:xfrm>
              <a:off x="8979668" y="206"/>
              <a:ext cx="53414" cy="5143474"/>
              <a:chOff x="8712171" y="206"/>
              <a:chExt cx="53414" cy="5143474"/>
            </a:xfrm>
          </p:grpSpPr>
          <p:sp>
            <p:nvSpPr>
              <p:cNvPr id="8357" name="Google Shape;8357;p26"/>
              <p:cNvSpPr/>
              <p:nvPr/>
            </p:nvSpPr>
            <p:spPr>
              <a:xfrm>
                <a:off x="87203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26"/>
              <p:cNvSpPr/>
              <p:nvPr/>
            </p:nvSpPr>
            <p:spPr>
              <a:xfrm>
                <a:off x="87203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26"/>
              <p:cNvSpPr/>
              <p:nvPr/>
            </p:nvSpPr>
            <p:spPr>
              <a:xfrm>
                <a:off x="87203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26"/>
              <p:cNvSpPr/>
              <p:nvPr/>
            </p:nvSpPr>
            <p:spPr>
              <a:xfrm>
                <a:off x="87121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26"/>
              <p:cNvSpPr/>
              <p:nvPr/>
            </p:nvSpPr>
            <p:spPr>
              <a:xfrm>
                <a:off x="87121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26"/>
              <p:cNvSpPr/>
              <p:nvPr/>
            </p:nvSpPr>
            <p:spPr>
              <a:xfrm>
                <a:off x="87203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26"/>
              <p:cNvSpPr/>
              <p:nvPr/>
            </p:nvSpPr>
            <p:spPr>
              <a:xfrm>
                <a:off x="87121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26"/>
              <p:cNvSpPr/>
              <p:nvPr/>
            </p:nvSpPr>
            <p:spPr>
              <a:xfrm>
                <a:off x="87203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26"/>
              <p:cNvSpPr/>
              <p:nvPr/>
            </p:nvSpPr>
            <p:spPr>
              <a:xfrm>
                <a:off x="87121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26"/>
              <p:cNvSpPr/>
              <p:nvPr/>
            </p:nvSpPr>
            <p:spPr>
              <a:xfrm>
                <a:off x="871217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26"/>
              <p:cNvSpPr/>
              <p:nvPr/>
            </p:nvSpPr>
            <p:spPr>
              <a:xfrm>
                <a:off x="872039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26"/>
              <p:cNvSpPr/>
              <p:nvPr/>
            </p:nvSpPr>
            <p:spPr>
              <a:xfrm>
                <a:off x="872039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26"/>
              <p:cNvSpPr/>
              <p:nvPr/>
            </p:nvSpPr>
            <p:spPr>
              <a:xfrm>
                <a:off x="872039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26"/>
              <p:cNvSpPr/>
              <p:nvPr/>
            </p:nvSpPr>
            <p:spPr>
              <a:xfrm>
                <a:off x="871217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26"/>
              <p:cNvSpPr/>
              <p:nvPr/>
            </p:nvSpPr>
            <p:spPr>
              <a:xfrm>
                <a:off x="872039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26"/>
              <p:cNvSpPr/>
              <p:nvPr/>
            </p:nvSpPr>
            <p:spPr>
              <a:xfrm>
                <a:off x="872039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26"/>
              <p:cNvSpPr/>
              <p:nvPr/>
            </p:nvSpPr>
            <p:spPr>
              <a:xfrm>
                <a:off x="871217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26"/>
              <p:cNvSpPr/>
              <p:nvPr/>
            </p:nvSpPr>
            <p:spPr>
              <a:xfrm>
                <a:off x="872039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26"/>
              <p:cNvSpPr/>
              <p:nvPr/>
            </p:nvSpPr>
            <p:spPr>
              <a:xfrm>
                <a:off x="871217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26"/>
              <p:cNvSpPr/>
              <p:nvPr/>
            </p:nvSpPr>
            <p:spPr>
              <a:xfrm>
                <a:off x="872039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26"/>
              <p:cNvSpPr/>
              <p:nvPr/>
            </p:nvSpPr>
            <p:spPr>
              <a:xfrm>
                <a:off x="871217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26"/>
              <p:cNvSpPr/>
              <p:nvPr/>
            </p:nvSpPr>
            <p:spPr>
              <a:xfrm>
                <a:off x="872039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26"/>
              <p:cNvSpPr/>
              <p:nvPr/>
            </p:nvSpPr>
            <p:spPr>
              <a:xfrm>
                <a:off x="871217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26"/>
              <p:cNvSpPr/>
              <p:nvPr/>
            </p:nvSpPr>
            <p:spPr>
              <a:xfrm>
                <a:off x="871217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26"/>
              <p:cNvSpPr/>
              <p:nvPr/>
            </p:nvSpPr>
            <p:spPr>
              <a:xfrm>
                <a:off x="872039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26"/>
              <p:cNvSpPr/>
              <p:nvPr/>
            </p:nvSpPr>
            <p:spPr>
              <a:xfrm>
                <a:off x="871217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26"/>
              <p:cNvSpPr/>
              <p:nvPr/>
            </p:nvSpPr>
            <p:spPr>
              <a:xfrm>
                <a:off x="871217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26"/>
              <p:cNvSpPr/>
              <p:nvPr/>
            </p:nvSpPr>
            <p:spPr>
              <a:xfrm>
                <a:off x="871217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26"/>
              <p:cNvSpPr/>
              <p:nvPr/>
            </p:nvSpPr>
            <p:spPr>
              <a:xfrm>
                <a:off x="872039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26"/>
              <p:cNvSpPr/>
              <p:nvPr/>
            </p:nvSpPr>
            <p:spPr>
              <a:xfrm>
                <a:off x="872039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26"/>
              <p:cNvSpPr/>
              <p:nvPr/>
            </p:nvSpPr>
            <p:spPr>
              <a:xfrm>
                <a:off x="872039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26"/>
              <p:cNvSpPr/>
              <p:nvPr/>
            </p:nvSpPr>
            <p:spPr>
              <a:xfrm>
                <a:off x="871217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26"/>
              <p:cNvSpPr/>
              <p:nvPr/>
            </p:nvSpPr>
            <p:spPr>
              <a:xfrm>
                <a:off x="872039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26"/>
              <p:cNvSpPr/>
              <p:nvPr/>
            </p:nvSpPr>
            <p:spPr>
              <a:xfrm>
                <a:off x="871217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26"/>
              <p:cNvSpPr/>
              <p:nvPr/>
            </p:nvSpPr>
            <p:spPr>
              <a:xfrm>
                <a:off x="872039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26"/>
              <p:cNvSpPr/>
              <p:nvPr/>
            </p:nvSpPr>
            <p:spPr>
              <a:xfrm>
                <a:off x="871217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26"/>
            <p:cNvGrpSpPr/>
            <p:nvPr/>
          </p:nvGrpSpPr>
          <p:grpSpPr>
            <a:xfrm>
              <a:off x="110918" y="206"/>
              <a:ext cx="53295" cy="4852321"/>
              <a:chOff x="62135" y="206"/>
              <a:chExt cx="53295" cy="4852321"/>
            </a:xfrm>
          </p:grpSpPr>
          <p:sp>
            <p:nvSpPr>
              <p:cNvPr id="8394" name="Google Shape;8394;p26"/>
              <p:cNvSpPr/>
              <p:nvPr/>
            </p:nvSpPr>
            <p:spPr>
              <a:xfrm>
                <a:off x="70362"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26"/>
              <p:cNvSpPr/>
              <p:nvPr/>
            </p:nvSpPr>
            <p:spPr>
              <a:xfrm>
                <a:off x="70362"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26"/>
              <p:cNvSpPr/>
              <p:nvPr/>
            </p:nvSpPr>
            <p:spPr>
              <a:xfrm>
                <a:off x="70362"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26"/>
              <p:cNvSpPr/>
              <p:nvPr/>
            </p:nvSpPr>
            <p:spPr>
              <a:xfrm>
                <a:off x="70362"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26"/>
              <p:cNvSpPr/>
              <p:nvPr/>
            </p:nvSpPr>
            <p:spPr>
              <a:xfrm>
                <a:off x="62135"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26"/>
              <p:cNvSpPr/>
              <p:nvPr/>
            </p:nvSpPr>
            <p:spPr>
              <a:xfrm>
                <a:off x="62135"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26"/>
              <p:cNvSpPr/>
              <p:nvPr/>
            </p:nvSpPr>
            <p:spPr>
              <a:xfrm>
                <a:off x="70362"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26"/>
              <p:cNvSpPr/>
              <p:nvPr/>
            </p:nvSpPr>
            <p:spPr>
              <a:xfrm>
                <a:off x="62135"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26"/>
              <p:cNvSpPr/>
              <p:nvPr/>
            </p:nvSpPr>
            <p:spPr>
              <a:xfrm>
                <a:off x="70362"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26"/>
              <p:cNvSpPr/>
              <p:nvPr/>
            </p:nvSpPr>
            <p:spPr>
              <a:xfrm>
                <a:off x="62135"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26"/>
              <p:cNvSpPr/>
              <p:nvPr/>
            </p:nvSpPr>
            <p:spPr>
              <a:xfrm>
                <a:off x="70362"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26"/>
              <p:cNvSpPr/>
              <p:nvPr/>
            </p:nvSpPr>
            <p:spPr>
              <a:xfrm>
                <a:off x="62135"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26"/>
              <p:cNvSpPr/>
              <p:nvPr/>
            </p:nvSpPr>
            <p:spPr>
              <a:xfrm>
                <a:off x="70362"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26"/>
              <p:cNvSpPr/>
              <p:nvPr/>
            </p:nvSpPr>
            <p:spPr>
              <a:xfrm>
                <a:off x="62135"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26"/>
              <p:cNvSpPr/>
              <p:nvPr/>
            </p:nvSpPr>
            <p:spPr>
              <a:xfrm>
                <a:off x="70362"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26"/>
              <p:cNvSpPr/>
              <p:nvPr/>
            </p:nvSpPr>
            <p:spPr>
              <a:xfrm>
                <a:off x="70362"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26"/>
              <p:cNvSpPr/>
              <p:nvPr/>
            </p:nvSpPr>
            <p:spPr>
              <a:xfrm>
                <a:off x="62135"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26"/>
              <p:cNvSpPr/>
              <p:nvPr/>
            </p:nvSpPr>
            <p:spPr>
              <a:xfrm>
                <a:off x="62135"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26"/>
              <p:cNvSpPr/>
              <p:nvPr/>
            </p:nvSpPr>
            <p:spPr>
              <a:xfrm>
                <a:off x="70362"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26"/>
              <p:cNvSpPr/>
              <p:nvPr/>
            </p:nvSpPr>
            <p:spPr>
              <a:xfrm>
                <a:off x="62135"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26"/>
              <p:cNvSpPr/>
              <p:nvPr/>
            </p:nvSpPr>
            <p:spPr>
              <a:xfrm>
                <a:off x="70362"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26"/>
              <p:cNvSpPr/>
              <p:nvPr/>
            </p:nvSpPr>
            <p:spPr>
              <a:xfrm>
                <a:off x="70362"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26"/>
              <p:cNvSpPr/>
              <p:nvPr/>
            </p:nvSpPr>
            <p:spPr>
              <a:xfrm>
                <a:off x="62135"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26"/>
              <p:cNvSpPr/>
              <p:nvPr/>
            </p:nvSpPr>
            <p:spPr>
              <a:xfrm>
                <a:off x="62135"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26"/>
              <p:cNvSpPr/>
              <p:nvPr/>
            </p:nvSpPr>
            <p:spPr>
              <a:xfrm>
                <a:off x="62135"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26"/>
              <p:cNvSpPr/>
              <p:nvPr/>
            </p:nvSpPr>
            <p:spPr>
              <a:xfrm>
                <a:off x="70362"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26"/>
              <p:cNvSpPr/>
              <p:nvPr/>
            </p:nvSpPr>
            <p:spPr>
              <a:xfrm>
                <a:off x="70362"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26"/>
              <p:cNvSpPr/>
              <p:nvPr/>
            </p:nvSpPr>
            <p:spPr>
              <a:xfrm>
                <a:off x="70362"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26"/>
              <p:cNvSpPr/>
              <p:nvPr/>
            </p:nvSpPr>
            <p:spPr>
              <a:xfrm>
                <a:off x="62135"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26"/>
              <p:cNvSpPr/>
              <p:nvPr/>
            </p:nvSpPr>
            <p:spPr>
              <a:xfrm>
                <a:off x="70362"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26"/>
              <p:cNvSpPr/>
              <p:nvPr/>
            </p:nvSpPr>
            <p:spPr>
              <a:xfrm>
                <a:off x="62135"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26"/>
              <p:cNvSpPr/>
              <p:nvPr/>
            </p:nvSpPr>
            <p:spPr>
              <a:xfrm>
                <a:off x="70362"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26"/>
              <p:cNvSpPr/>
              <p:nvPr/>
            </p:nvSpPr>
            <p:spPr>
              <a:xfrm>
                <a:off x="62135"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26"/>
              <p:cNvSpPr/>
              <p:nvPr/>
            </p:nvSpPr>
            <p:spPr>
              <a:xfrm>
                <a:off x="70362"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26"/>
            <p:cNvGrpSpPr/>
            <p:nvPr/>
          </p:nvGrpSpPr>
          <p:grpSpPr>
            <a:xfrm>
              <a:off x="384275" y="206"/>
              <a:ext cx="53414" cy="4852321"/>
              <a:chOff x="418506" y="206"/>
              <a:chExt cx="53414" cy="4852321"/>
            </a:xfrm>
          </p:grpSpPr>
          <p:sp>
            <p:nvSpPr>
              <p:cNvPr id="8429" name="Google Shape;8429;p26"/>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26"/>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26"/>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26"/>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26"/>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26"/>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26"/>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26"/>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26"/>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26"/>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26"/>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26"/>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26"/>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26"/>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26"/>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26"/>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26"/>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26"/>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26"/>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26"/>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26"/>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26"/>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26"/>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26"/>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26"/>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26"/>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26"/>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26"/>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26"/>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26"/>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26"/>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26"/>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26"/>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26"/>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3" name="Google Shape;8463;p26"/>
            <p:cNvSpPr/>
            <p:nvPr/>
          </p:nvSpPr>
          <p:spPr>
            <a:xfrm>
              <a:off x="939336"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26"/>
            <p:cNvSpPr/>
            <p:nvPr/>
          </p:nvSpPr>
          <p:spPr>
            <a:xfrm>
              <a:off x="939336"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26"/>
            <p:cNvSpPr/>
            <p:nvPr/>
          </p:nvSpPr>
          <p:spPr>
            <a:xfrm>
              <a:off x="939336"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26"/>
            <p:cNvSpPr/>
            <p:nvPr/>
          </p:nvSpPr>
          <p:spPr>
            <a:xfrm>
              <a:off x="939336"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26"/>
            <p:cNvSpPr/>
            <p:nvPr/>
          </p:nvSpPr>
          <p:spPr>
            <a:xfrm>
              <a:off x="931109"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26"/>
            <p:cNvSpPr/>
            <p:nvPr/>
          </p:nvSpPr>
          <p:spPr>
            <a:xfrm>
              <a:off x="931109"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26"/>
            <p:cNvSpPr/>
            <p:nvPr/>
          </p:nvSpPr>
          <p:spPr>
            <a:xfrm>
              <a:off x="939336"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26"/>
            <p:cNvSpPr/>
            <p:nvPr/>
          </p:nvSpPr>
          <p:spPr>
            <a:xfrm>
              <a:off x="931109"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26"/>
            <p:cNvSpPr/>
            <p:nvPr/>
          </p:nvSpPr>
          <p:spPr>
            <a:xfrm>
              <a:off x="816841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26"/>
            <p:cNvSpPr/>
            <p:nvPr/>
          </p:nvSpPr>
          <p:spPr>
            <a:xfrm>
              <a:off x="816841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26"/>
            <p:cNvSpPr/>
            <p:nvPr/>
          </p:nvSpPr>
          <p:spPr>
            <a:xfrm>
              <a:off x="816841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26"/>
            <p:cNvSpPr/>
            <p:nvPr/>
          </p:nvSpPr>
          <p:spPr>
            <a:xfrm>
              <a:off x="816841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26"/>
            <p:cNvSpPr/>
            <p:nvPr/>
          </p:nvSpPr>
          <p:spPr>
            <a:xfrm>
              <a:off x="816019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26"/>
            <p:cNvSpPr/>
            <p:nvPr/>
          </p:nvSpPr>
          <p:spPr>
            <a:xfrm>
              <a:off x="816019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26"/>
            <p:cNvSpPr/>
            <p:nvPr/>
          </p:nvSpPr>
          <p:spPr>
            <a:xfrm>
              <a:off x="816841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26"/>
            <p:cNvSpPr/>
            <p:nvPr/>
          </p:nvSpPr>
          <p:spPr>
            <a:xfrm>
              <a:off x="816019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26"/>
            <p:cNvSpPr/>
            <p:nvPr/>
          </p:nvSpPr>
          <p:spPr>
            <a:xfrm>
              <a:off x="8441061"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26"/>
            <p:cNvSpPr/>
            <p:nvPr/>
          </p:nvSpPr>
          <p:spPr>
            <a:xfrm>
              <a:off x="844106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26"/>
            <p:cNvSpPr/>
            <p:nvPr/>
          </p:nvSpPr>
          <p:spPr>
            <a:xfrm>
              <a:off x="844106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26"/>
            <p:cNvSpPr/>
            <p:nvPr/>
          </p:nvSpPr>
          <p:spPr>
            <a:xfrm>
              <a:off x="844106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26"/>
            <p:cNvSpPr/>
            <p:nvPr/>
          </p:nvSpPr>
          <p:spPr>
            <a:xfrm>
              <a:off x="843366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26"/>
            <p:cNvSpPr/>
            <p:nvPr/>
          </p:nvSpPr>
          <p:spPr>
            <a:xfrm>
              <a:off x="843366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26"/>
            <p:cNvSpPr/>
            <p:nvPr/>
          </p:nvSpPr>
          <p:spPr>
            <a:xfrm>
              <a:off x="8441061"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26"/>
            <p:cNvSpPr/>
            <p:nvPr/>
          </p:nvSpPr>
          <p:spPr>
            <a:xfrm>
              <a:off x="843366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26"/>
            <p:cNvSpPr/>
            <p:nvPr/>
          </p:nvSpPr>
          <p:spPr>
            <a:xfrm>
              <a:off x="8441061"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26"/>
            <p:cNvSpPr/>
            <p:nvPr/>
          </p:nvSpPr>
          <p:spPr>
            <a:xfrm>
              <a:off x="843366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26"/>
            <p:cNvSpPr/>
            <p:nvPr/>
          </p:nvSpPr>
          <p:spPr>
            <a:xfrm>
              <a:off x="8441061"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26"/>
            <p:cNvSpPr/>
            <p:nvPr/>
          </p:nvSpPr>
          <p:spPr>
            <a:xfrm>
              <a:off x="843366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26"/>
            <p:cNvSpPr/>
            <p:nvPr/>
          </p:nvSpPr>
          <p:spPr>
            <a:xfrm>
              <a:off x="8441061"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26"/>
            <p:cNvSpPr/>
            <p:nvPr/>
          </p:nvSpPr>
          <p:spPr>
            <a:xfrm>
              <a:off x="843366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26"/>
            <p:cNvSpPr/>
            <p:nvPr/>
          </p:nvSpPr>
          <p:spPr>
            <a:xfrm>
              <a:off x="8441061"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26"/>
            <p:cNvSpPr/>
            <p:nvPr/>
          </p:nvSpPr>
          <p:spPr>
            <a:xfrm>
              <a:off x="8441061"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26"/>
            <p:cNvSpPr/>
            <p:nvPr/>
          </p:nvSpPr>
          <p:spPr>
            <a:xfrm>
              <a:off x="843366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26"/>
            <p:cNvSpPr/>
            <p:nvPr/>
          </p:nvSpPr>
          <p:spPr>
            <a:xfrm>
              <a:off x="843366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_1_1_1_1">
    <p:spTree>
      <p:nvGrpSpPr>
        <p:cNvPr id="8497" name="Shape 8497"/>
        <p:cNvGrpSpPr/>
        <p:nvPr/>
      </p:nvGrpSpPr>
      <p:grpSpPr>
        <a:xfrm>
          <a:off x="0" y="0"/>
          <a:ext cx="0" cy="0"/>
          <a:chOff x="0" y="0"/>
          <a:chExt cx="0" cy="0"/>
        </a:xfrm>
      </p:grpSpPr>
      <p:grpSp>
        <p:nvGrpSpPr>
          <p:cNvPr id="8498" name="Google Shape;8498;p27"/>
          <p:cNvGrpSpPr/>
          <p:nvPr/>
        </p:nvGrpSpPr>
        <p:grpSpPr>
          <a:xfrm>
            <a:off x="189" y="52"/>
            <a:ext cx="9144013" cy="5143533"/>
            <a:chOff x="4088025" y="1324225"/>
            <a:chExt cx="1348575" cy="1101800"/>
          </a:xfrm>
        </p:grpSpPr>
        <p:sp>
          <p:nvSpPr>
            <p:cNvPr id="8499" name="Google Shape;8499;p27"/>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27"/>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27"/>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27"/>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27"/>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27"/>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27"/>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27"/>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27"/>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27"/>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27"/>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27"/>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27"/>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27"/>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27"/>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27"/>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27"/>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27"/>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27"/>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27"/>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27"/>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27"/>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27"/>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27"/>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27"/>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27"/>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27"/>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27"/>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27"/>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27"/>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27"/>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27"/>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27"/>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27"/>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27"/>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27"/>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27"/>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27"/>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27"/>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27"/>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27"/>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27"/>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27"/>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27"/>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27"/>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27"/>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27"/>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27"/>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27"/>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27"/>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27"/>
          <p:cNvGrpSpPr/>
          <p:nvPr/>
        </p:nvGrpSpPr>
        <p:grpSpPr>
          <a:xfrm>
            <a:off x="145881" y="206"/>
            <a:ext cx="8852237" cy="5143474"/>
            <a:chOff x="145881" y="206"/>
            <a:chExt cx="8852237" cy="5143474"/>
          </a:xfrm>
        </p:grpSpPr>
        <p:grpSp>
          <p:nvGrpSpPr>
            <p:cNvPr id="8550" name="Google Shape;8550;p27"/>
            <p:cNvGrpSpPr/>
            <p:nvPr/>
          </p:nvGrpSpPr>
          <p:grpSpPr>
            <a:xfrm>
              <a:off x="145881" y="206"/>
              <a:ext cx="600248" cy="4852321"/>
              <a:chOff x="384275" y="206"/>
              <a:chExt cx="600248" cy="4852321"/>
            </a:xfrm>
          </p:grpSpPr>
          <p:sp>
            <p:nvSpPr>
              <p:cNvPr id="8551" name="Google Shape;8551;p27"/>
              <p:cNvSpPr/>
              <p:nvPr/>
            </p:nvSpPr>
            <p:spPr>
              <a:xfrm>
                <a:off x="66597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27"/>
              <p:cNvSpPr/>
              <p:nvPr/>
            </p:nvSpPr>
            <p:spPr>
              <a:xfrm>
                <a:off x="66597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27"/>
              <p:cNvSpPr/>
              <p:nvPr/>
            </p:nvSpPr>
            <p:spPr>
              <a:xfrm>
                <a:off x="66597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27"/>
              <p:cNvSpPr/>
              <p:nvPr/>
            </p:nvSpPr>
            <p:spPr>
              <a:xfrm>
                <a:off x="657752"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27"/>
              <p:cNvSpPr/>
              <p:nvPr/>
            </p:nvSpPr>
            <p:spPr>
              <a:xfrm>
                <a:off x="657752"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27"/>
              <p:cNvSpPr/>
              <p:nvPr/>
            </p:nvSpPr>
            <p:spPr>
              <a:xfrm>
                <a:off x="66597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27"/>
              <p:cNvSpPr/>
              <p:nvPr/>
            </p:nvSpPr>
            <p:spPr>
              <a:xfrm>
                <a:off x="657752"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27"/>
              <p:cNvSpPr/>
              <p:nvPr/>
            </p:nvSpPr>
            <p:spPr>
              <a:xfrm>
                <a:off x="66597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27"/>
              <p:cNvSpPr/>
              <p:nvPr/>
            </p:nvSpPr>
            <p:spPr>
              <a:xfrm>
                <a:off x="657752"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27"/>
              <p:cNvSpPr/>
              <p:nvPr/>
            </p:nvSpPr>
            <p:spPr>
              <a:xfrm>
                <a:off x="657752"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27"/>
              <p:cNvSpPr/>
              <p:nvPr/>
            </p:nvSpPr>
            <p:spPr>
              <a:xfrm>
                <a:off x="66597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27"/>
              <p:cNvSpPr/>
              <p:nvPr/>
            </p:nvSpPr>
            <p:spPr>
              <a:xfrm>
                <a:off x="66597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27"/>
              <p:cNvSpPr/>
              <p:nvPr/>
            </p:nvSpPr>
            <p:spPr>
              <a:xfrm>
                <a:off x="66597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27"/>
              <p:cNvSpPr/>
              <p:nvPr/>
            </p:nvSpPr>
            <p:spPr>
              <a:xfrm>
                <a:off x="657752"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27"/>
              <p:cNvSpPr/>
              <p:nvPr/>
            </p:nvSpPr>
            <p:spPr>
              <a:xfrm>
                <a:off x="66597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27"/>
              <p:cNvSpPr/>
              <p:nvPr/>
            </p:nvSpPr>
            <p:spPr>
              <a:xfrm>
                <a:off x="66597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27"/>
              <p:cNvSpPr/>
              <p:nvPr/>
            </p:nvSpPr>
            <p:spPr>
              <a:xfrm>
                <a:off x="657752"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27"/>
              <p:cNvSpPr/>
              <p:nvPr/>
            </p:nvSpPr>
            <p:spPr>
              <a:xfrm>
                <a:off x="66597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9" name="Google Shape;8569;p27"/>
              <p:cNvGrpSpPr/>
              <p:nvPr/>
            </p:nvGrpSpPr>
            <p:grpSpPr>
              <a:xfrm>
                <a:off x="384275" y="206"/>
                <a:ext cx="53414" cy="4852321"/>
                <a:chOff x="418506" y="206"/>
                <a:chExt cx="53414" cy="4852321"/>
              </a:xfrm>
            </p:grpSpPr>
            <p:sp>
              <p:nvSpPr>
                <p:cNvPr id="8570" name="Google Shape;8570;p27"/>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27"/>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27"/>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27"/>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27"/>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27"/>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27"/>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27"/>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27"/>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27"/>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27"/>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27"/>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27"/>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27"/>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27"/>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27"/>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27"/>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27"/>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27"/>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27"/>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27"/>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27"/>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27"/>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27"/>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27"/>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27"/>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27"/>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27"/>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27"/>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27"/>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27"/>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27"/>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27"/>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27"/>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4" name="Google Shape;8604;p27"/>
              <p:cNvSpPr/>
              <p:nvPr/>
            </p:nvSpPr>
            <p:spPr>
              <a:xfrm>
                <a:off x="939336"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27"/>
              <p:cNvSpPr/>
              <p:nvPr/>
            </p:nvSpPr>
            <p:spPr>
              <a:xfrm>
                <a:off x="939336"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27"/>
              <p:cNvSpPr/>
              <p:nvPr/>
            </p:nvSpPr>
            <p:spPr>
              <a:xfrm>
                <a:off x="939336"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27"/>
              <p:cNvSpPr/>
              <p:nvPr/>
            </p:nvSpPr>
            <p:spPr>
              <a:xfrm>
                <a:off x="939336"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27"/>
              <p:cNvSpPr/>
              <p:nvPr/>
            </p:nvSpPr>
            <p:spPr>
              <a:xfrm>
                <a:off x="931109"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27"/>
              <p:cNvSpPr/>
              <p:nvPr/>
            </p:nvSpPr>
            <p:spPr>
              <a:xfrm>
                <a:off x="931109"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27"/>
              <p:cNvSpPr/>
              <p:nvPr/>
            </p:nvSpPr>
            <p:spPr>
              <a:xfrm>
                <a:off x="939336"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27"/>
              <p:cNvSpPr/>
              <p:nvPr/>
            </p:nvSpPr>
            <p:spPr>
              <a:xfrm>
                <a:off x="931109"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27"/>
            <p:cNvGrpSpPr/>
            <p:nvPr/>
          </p:nvGrpSpPr>
          <p:grpSpPr>
            <a:xfrm>
              <a:off x="8398705" y="206"/>
              <a:ext cx="599413" cy="5143474"/>
              <a:chOff x="8322446" y="206"/>
              <a:chExt cx="599413" cy="5143474"/>
            </a:xfrm>
          </p:grpSpPr>
          <p:sp>
            <p:nvSpPr>
              <p:cNvPr id="8613" name="Google Shape;8613;p27"/>
              <p:cNvSpPr/>
              <p:nvPr/>
            </p:nvSpPr>
            <p:spPr>
              <a:xfrm>
                <a:off x="833067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27"/>
              <p:cNvSpPr/>
              <p:nvPr/>
            </p:nvSpPr>
            <p:spPr>
              <a:xfrm>
                <a:off x="86033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5" name="Google Shape;8615;p27"/>
              <p:cNvGrpSpPr/>
              <p:nvPr/>
            </p:nvGrpSpPr>
            <p:grpSpPr>
              <a:xfrm>
                <a:off x="8322446" y="206"/>
                <a:ext cx="599413" cy="5143474"/>
                <a:chOff x="8160192" y="206"/>
                <a:chExt cx="599413" cy="5143474"/>
              </a:xfrm>
            </p:grpSpPr>
            <p:grpSp>
              <p:nvGrpSpPr>
                <p:cNvPr id="8616" name="Google Shape;8616;p27"/>
                <p:cNvGrpSpPr/>
                <p:nvPr/>
              </p:nvGrpSpPr>
              <p:grpSpPr>
                <a:xfrm>
                  <a:off x="8706192" y="206"/>
                  <a:ext cx="53414" cy="5143474"/>
                  <a:chOff x="8511811" y="206"/>
                  <a:chExt cx="53414" cy="5143474"/>
                </a:xfrm>
              </p:grpSpPr>
              <p:sp>
                <p:nvSpPr>
                  <p:cNvPr id="8617" name="Google Shape;8617;p27"/>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27"/>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27"/>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27"/>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27"/>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27"/>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27"/>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27"/>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27"/>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27"/>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27"/>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27"/>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27"/>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27"/>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27"/>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27"/>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27"/>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27"/>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27"/>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27"/>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27"/>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27"/>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27"/>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27"/>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27"/>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27"/>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27"/>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27"/>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27"/>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27"/>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27"/>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27"/>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27"/>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27"/>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27"/>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27"/>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3" name="Google Shape;8653;p27"/>
                <p:cNvSpPr/>
                <p:nvPr/>
              </p:nvSpPr>
              <p:spPr>
                <a:xfrm>
                  <a:off x="816841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27"/>
                <p:cNvSpPr/>
                <p:nvPr/>
              </p:nvSpPr>
              <p:spPr>
                <a:xfrm>
                  <a:off x="816841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27"/>
                <p:cNvSpPr/>
                <p:nvPr/>
              </p:nvSpPr>
              <p:spPr>
                <a:xfrm>
                  <a:off x="816841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27"/>
                <p:cNvSpPr/>
                <p:nvPr/>
              </p:nvSpPr>
              <p:spPr>
                <a:xfrm>
                  <a:off x="816019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27"/>
                <p:cNvSpPr/>
                <p:nvPr/>
              </p:nvSpPr>
              <p:spPr>
                <a:xfrm>
                  <a:off x="816019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27"/>
                <p:cNvSpPr/>
                <p:nvPr/>
              </p:nvSpPr>
              <p:spPr>
                <a:xfrm>
                  <a:off x="816841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27"/>
                <p:cNvSpPr/>
                <p:nvPr/>
              </p:nvSpPr>
              <p:spPr>
                <a:xfrm>
                  <a:off x="816019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27"/>
                <p:cNvSpPr/>
                <p:nvPr/>
              </p:nvSpPr>
              <p:spPr>
                <a:xfrm>
                  <a:off x="844106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27"/>
                <p:cNvSpPr/>
                <p:nvPr/>
              </p:nvSpPr>
              <p:spPr>
                <a:xfrm>
                  <a:off x="844106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27"/>
                <p:cNvSpPr/>
                <p:nvPr/>
              </p:nvSpPr>
              <p:spPr>
                <a:xfrm>
                  <a:off x="844106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27"/>
                <p:cNvSpPr/>
                <p:nvPr/>
              </p:nvSpPr>
              <p:spPr>
                <a:xfrm>
                  <a:off x="843366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27"/>
                <p:cNvSpPr/>
                <p:nvPr/>
              </p:nvSpPr>
              <p:spPr>
                <a:xfrm>
                  <a:off x="843366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27"/>
                <p:cNvSpPr/>
                <p:nvPr/>
              </p:nvSpPr>
              <p:spPr>
                <a:xfrm>
                  <a:off x="8441061"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27"/>
                <p:cNvSpPr/>
                <p:nvPr/>
              </p:nvSpPr>
              <p:spPr>
                <a:xfrm>
                  <a:off x="843366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27"/>
                <p:cNvSpPr/>
                <p:nvPr/>
              </p:nvSpPr>
              <p:spPr>
                <a:xfrm>
                  <a:off x="8441061"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27"/>
                <p:cNvSpPr/>
                <p:nvPr/>
              </p:nvSpPr>
              <p:spPr>
                <a:xfrm>
                  <a:off x="843366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27"/>
                <p:cNvSpPr/>
                <p:nvPr/>
              </p:nvSpPr>
              <p:spPr>
                <a:xfrm>
                  <a:off x="8441061"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27"/>
                <p:cNvSpPr/>
                <p:nvPr/>
              </p:nvSpPr>
              <p:spPr>
                <a:xfrm>
                  <a:off x="843366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27"/>
                <p:cNvSpPr/>
                <p:nvPr/>
              </p:nvSpPr>
              <p:spPr>
                <a:xfrm>
                  <a:off x="8441061"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27"/>
                <p:cNvSpPr/>
                <p:nvPr/>
              </p:nvSpPr>
              <p:spPr>
                <a:xfrm>
                  <a:off x="843366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27"/>
                <p:cNvSpPr/>
                <p:nvPr/>
              </p:nvSpPr>
              <p:spPr>
                <a:xfrm>
                  <a:off x="8441061"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27"/>
                <p:cNvSpPr/>
                <p:nvPr/>
              </p:nvSpPr>
              <p:spPr>
                <a:xfrm>
                  <a:off x="8441061"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27"/>
                <p:cNvSpPr/>
                <p:nvPr/>
              </p:nvSpPr>
              <p:spPr>
                <a:xfrm>
                  <a:off x="843366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27"/>
                <p:cNvSpPr/>
                <p:nvPr/>
              </p:nvSpPr>
              <p:spPr>
                <a:xfrm>
                  <a:off x="843366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677" name="Google Shape;8677;p27"/>
          <p:cNvSpPr txBox="1"/>
          <p:nvPr>
            <p:ph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200"/>
              <a:buNone/>
              <a:defRPr sz="3200"/>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8678" name="Google Shape;8678;p27"/>
          <p:cNvSpPr/>
          <p:nvPr>
            <p:ph idx="2" type="pic"/>
          </p:nvPr>
        </p:nvSpPr>
        <p:spPr>
          <a:xfrm>
            <a:off x="5055274" y="1401575"/>
            <a:ext cx="3054000" cy="3054900"/>
          </a:xfrm>
          <a:prstGeom prst="rect">
            <a:avLst/>
          </a:prstGeom>
          <a:noFill/>
          <a:ln>
            <a:noFill/>
          </a:ln>
        </p:spPr>
      </p:sp>
      <p:sp>
        <p:nvSpPr>
          <p:cNvPr id="8679" name="Google Shape;8679;p27"/>
          <p:cNvSpPr txBox="1"/>
          <p:nvPr>
            <p:ph idx="1" type="subTitle"/>
          </p:nvPr>
        </p:nvSpPr>
        <p:spPr>
          <a:xfrm>
            <a:off x="1243619" y="1883150"/>
            <a:ext cx="27903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8680" name="Google Shape;8680;p27"/>
          <p:cNvSpPr txBox="1"/>
          <p:nvPr>
            <p:ph idx="3" type="subTitle"/>
          </p:nvPr>
        </p:nvSpPr>
        <p:spPr>
          <a:xfrm>
            <a:off x="1243619" y="2379321"/>
            <a:ext cx="2790300" cy="153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0">
    <p:spTree>
      <p:nvGrpSpPr>
        <p:cNvPr id="8681" name="Shape 8681"/>
        <p:cNvGrpSpPr/>
        <p:nvPr/>
      </p:nvGrpSpPr>
      <p:grpSpPr>
        <a:xfrm>
          <a:off x="0" y="0"/>
          <a:ext cx="0" cy="0"/>
          <a:chOff x="0" y="0"/>
          <a:chExt cx="0" cy="0"/>
        </a:xfrm>
      </p:grpSpPr>
      <p:grpSp>
        <p:nvGrpSpPr>
          <p:cNvPr id="8682" name="Google Shape;8682;p28"/>
          <p:cNvGrpSpPr/>
          <p:nvPr/>
        </p:nvGrpSpPr>
        <p:grpSpPr>
          <a:xfrm>
            <a:off x="189" y="52"/>
            <a:ext cx="9144013" cy="5143533"/>
            <a:chOff x="4088025" y="1324225"/>
            <a:chExt cx="1348575" cy="1101800"/>
          </a:xfrm>
        </p:grpSpPr>
        <p:sp>
          <p:nvSpPr>
            <p:cNvPr id="8683" name="Google Shape;8683;p28"/>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28"/>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28"/>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28"/>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28"/>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28"/>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28"/>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28"/>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28"/>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28"/>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28"/>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28"/>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28"/>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28"/>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28"/>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28"/>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28"/>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28"/>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28"/>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28"/>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28"/>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28"/>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28"/>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28"/>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28"/>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28"/>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28"/>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28"/>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28"/>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28"/>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28"/>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28"/>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28"/>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28"/>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28"/>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28"/>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28"/>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28"/>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28"/>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28"/>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28"/>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28"/>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28"/>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28"/>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28"/>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28"/>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28"/>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28"/>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28"/>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28"/>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3" name="Google Shape;8733;p28"/>
          <p:cNvSpPr txBox="1"/>
          <p:nvPr>
            <p:ph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200"/>
              <a:buNone/>
              <a:defRPr sz="3200"/>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grpSp>
        <p:nvGrpSpPr>
          <p:cNvPr id="8734" name="Google Shape;8734;p28"/>
          <p:cNvGrpSpPr/>
          <p:nvPr/>
        </p:nvGrpSpPr>
        <p:grpSpPr>
          <a:xfrm>
            <a:off x="34718" y="206"/>
            <a:ext cx="9074564" cy="5143474"/>
            <a:chOff x="34718" y="206"/>
            <a:chExt cx="9074564" cy="5143474"/>
          </a:xfrm>
        </p:grpSpPr>
        <p:sp>
          <p:nvSpPr>
            <p:cNvPr id="8735" name="Google Shape;8735;p28"/>
            <p:cNvSpPr/>
            <p:nvPr/>
          </p:nvSpPr>
          <p:spPr>
            <a:xfrm>
              <a:off x="57374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28"/>
            <p:cNvSpPr/>
            <p:nvPr/>
          </p:nvSpPr>
          <p:spPr>
            <a:xfrm>
              <a:off x="57374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28"/>
            <p:cNvSpPr/>
            <p:nvPr/>
          </p:nvSpPr>
          <p:spPr>
            <a:xfrm>
              <a:off x="57374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28"/>
            <p:cNvSpPr/>
            <p:nvPr/>
          </p:nvSpPr>
          <p:spPr>
            <a:xfrm>
              <a:off x="565521"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28"/>
            <p:cNvSpPr/>
            <p:nvPr/>
          </p:nvSpPr>
          <p:spPr>
            <a:xfrm>
              <a:off x="565521"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28"/>
            <p:cNvSpPr/>
            <p:nvPr/>
          </p:nvSpPr>
          <p:spPr>
            <a:xfrm>
              <a:off x="57374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28"/>
            <p:cNvSpPr/>
            <p:nvPr/>
          </p:nvSpPr>
          <p:spPr>
            <a:xfrm>
              <a:off x="565521"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28"/>
            <p:cNvSpPr/>
            <p:nvPr/>
          </p:nvSpPr>
          <p:spPr>
            <a:xfrm>
              <a:off x="57374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28"/>
            <p:cNvSpPr/>
            <p:nvPr/>
          </p:nvSpPr>
          <p:spPr>
            <a:xfrm>
              <a:off x="565521"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28"/>
            <p:cNvSpPr/>
            <p:nvPr/>
          </p:nvSpPr>
          <p:spPr>
            <a:xfrm>
              <a:off x="565521"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28"/>
            <p:cNvSpPr/>
            <p:nvPr/>
          </p:nvSpPr>
          <p:spPr>
            <a:xfrm>
              <a:off x="57374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28"/>
            <p:cNvSpPr/>
            <p:nvPr/>
          </p:nvSpPr>
          <p:spPr>
            <a:xfrm>
              <a:off x="57374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28"/>
            <p:cNvSpPr/>
            <p:nvPr/>
          </p:nvSpPr>
          <p:spPr>
            <a:xfrm>
              <a:off x="57374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28"/>
            <p:cNvSpPr/>
            <p:nvPr/>
          </p:nvSpPr>
          <p:spPr>
            <a:xfrm>
              <a:off x="565521"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28"/>
            <p:cNvSpPr/>
            <p:nvPr/>
          </p:nvSpPr>
          <p:spPr>
            <a:xfrm>
              <a:off x="57374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28"/>
            <p:cNvSpPr/>
            <p:nvPr/>
          </p:nvSpPr>
          <p:spPr>
            <a:xfrm>
              <a:off x="57374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28"/>
            <p:cNvSpPr/>
            <p:nvPr/>
          </p:nvSpPr>
          <p:spPr>
            <a:xfrm>
              <a:off x="565521"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28"/>
            <p:cNvSpPr/>
            <p:nvPr/>
          </p:nvSpPr>
          <p:spPr>
            <a:xfrm>
              <a:off x="57374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28"/>
            <p:cNvSpPr/>
            <p:nvPr/>
          </p:nvSpPr>
          <p:spPr>
            <a:xfrm>
              <a:off x="565521"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28"/>
            <p:cNvSpPr/>
            <p:nvPr/>
          </p:nvSpPr>
          <p:spPr>
            <a:xfrm>
              <a:off x="573748"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28"/>
            <p:cNvSpPr/>
            <p:nvPr/>
          </p:nvSpPr>
          <p:spPr>
            <a:xfrm>
              <a:off x="565521"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28"/>
            <p:cNvSpPr/>
            <p:nvPr/>
          </p:nvSpPr>
          <p:spPr>
            <a:xfrm>
              <a:off x="573748"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28"/>
            <p:cNvSpPr/>
            <p:nvPr/>
          </p:nvSpPr>
          <p:spPr>
            <a:xfrm>
              <a:off x="565521"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28"/>
            <p:cNvSpPr/>
            <p:nvPr/>
          </p:nvSpPr>
          <p:spPr>
            <a:xfrm>
              <a:off x="565521"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28"/>
            <p:cNvSpPr/>
            <p:nvPr/>
          </p:nvSpPr>
          <p:spPr>
            <a:xfrm>
              <a:off x="573748"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28"/>
            <p:cNvSpPr/>
            <p:nvPr/>
          </p:nvSpPr>
          <p:spPr>
            <a:xfrm>
              <a:off x="853412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28"/>
            <p:cNvSpPr/>
            <p:nvPr/>
          </p:nvSpPr>
          <p:spPr>
            <a:xfrm>
              <a:off x="853412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28"/>
            <p:cNvSpPr/>
            <p:nvPr/>
          </p:nvSpPr>
          <p:spPr>
            <a:xfrm>
              <a:off x="8534126"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28"/>
            <p:cNvSpPr/>
            <p:nvPr/>
          </p:nvSpPr>
          <p:spPr>
            <a:xfrm>
              <a:off x="8525900"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28"/>
            <p:cNvSpPr/>
            <p:nvPr/>
          </p:nvSpPr>
          <p:spPr>
            <a:xfrm>
              <a:off x="8525900"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28"/>
            <p:cNvSpPr/>
            <p:nvPr/>
          </p:nvSpPr>
          <p:spPr>
            <a:xfrm>
              <a:off x="8534126"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28"/>
            <p:cNvSpPr/>
            <p:nvPr/>
          </p:nvSpPr>
          <p:spPr>
            <a:xfrm>
              <a:off x="8525900"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28"/>
            <p:cNvSpPr/>
            <p:nvPr/>
          </p:nvSpPr>
          <p:spPr>
            <a:xfrm>
              <a:off x="8534126"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28"/>
            <p:cNvSpPr/>
            <p:nvPr/>
          </p:nvSpPr>
          <p:spPr>
            <a:xfrm>
              <a:off x="8525900"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28"/>
            <p:cNvSpPr/>
            <p:nvPr/>
          </p:nvSpPr>
          <p:spPr>
            <a:xfrm>
              <a:off x="8525900"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28"/>
            <p:cNvSpPr/>
            <p:nvPr/>
          </p:nvSpPr>
          <p:spPr>
            <a:xfrm>
              <a:off x="8534126"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28"/>
            <p:cNvSpPr/>
            <p:nvPr/>
          </p:nvSpPr>
          <p:spPr>
            <a:xfrm>
              <a:off x="8534126"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28"/>
            <p:cNvSpPr/>
            <p:nvPr/>
          </p:nvSpPr>
          <p:spPr>
            <a:xfrm>
              <a:off x="8534126"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28"/>
            <p:cNvSpPr/>
            <p:nvPr/>
          </p:nvSpPr>
          <p:spPr>
            <a:xfrm>
              <a:off x="8525900"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28"/>
            <p:cNvSpPr/>
            <p:nvPr/>
          </p:nvSpPr>
          <p:spPr>
            <a:xfrm>
              <a:off x="8534126"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28"/>
            <p:cNvSpPr/>
            <p:nvPr/>
          </p:nvSpPr>
          <p:spPr>
            <a:xfrm>
              <a:off x="8534126"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28"/>
            <p:cNvSpPr/>
            <p:nvPr/>
          </p:nvSpPr>
          <p:spPr>
            <a:xfrm>
              <a:off x="8525900"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28"/>
            <p:cNvSpPr/>
            <p:nvPr/>
          </p:nvSpPr>
          <p:spPr>
            <a:xfrm>
              <a:off x="8534126"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28"/>
            <p:cNvSpPr/>
            <p:nvPr/>
          </p:nvSpPr>
          <p:spPr>
            <a:xfrm>
              <a:off x="8525900"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28"/>
            <p:cNvSpPr/>
            <p:nvPr/>
          </p:nvSpPr>
          <p:spPr>
            <a:xfrm>
              <a:off x="8534126"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28"/>
            <p:cNvSpPr/>
            <p:nvPr/>
          </p:nvSpPr>
          <p:spPr>
            <a:xfrm>
              <a:off x="8525900"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28"/>
            <p:cNvSpPr/>
            <p:nvPr/>
          </p:nvSpPr>
          <p:spPr>
            <a:xfrm>
              <a:off x="8534126"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28"/>
            <p:cNvSpPr/>
            <p:nvPr/>
          </p:nvSpPr>
          <p:spPr>
            <a:xfrm>
              <a:off x="8525900"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28"/>
            <p:cNvSpPr/>
            <p:nvPr/>
          </p:nvSpPr>
          <p:spPr>
            <a:xfrm>
              <a:off x="8525900"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28"/>
            <p:cNvSpPr/>
            <p:nvPr/>
          </p:nvSpPr>
          <p:spPr>
            <a:xfrm>
              <a:off x="8534126"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5" name="Google Shape;8785;p28"/>
            <p:cNvGrpSpPr/>
            <p:nvPr/>
          </p:nvGrpSpPr>
          <p:grpSpPr>
            <a:xfrm>
              <a:off x="34718" y="206"/>
              <a:ext cx="53295" cy="4852321"/>
              <a:chOff x="62135" y="206"/>
              <a:chExt cx="53295" cy="4852321"/>
            </a:xfrm>
          </p:grpSpPr>
          <p:sp>
            <p:nvSpPr>
              <p:cNvPr id="8786" name="Google Shape;8786;p28"/>
              <p:cNvSpPr/>
              <p:nvPr/>
            </p:nvSpPr>
            <p:spPr>
              <a:xfrm>
                <a:off x="70362"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28"/>
              <p:cNvSpPr/>
              <p:nvPr/>
            </p:nvSpPr>
            <p:spPr>
              <a:xfrm>
                <a:off x="70362"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28"/>
              <p:cNvSpPr/>
              <p:nvPr/>
            </p:nvSpPr>
            <p:spPr>
              <a:xfrm>
                <a:off x="70362"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28"/>
              <p:cNvSpPr/>
              <p:nvPr/>
            </p:nvSpPr>
            <p:spPr>
              <a:xfrm>
                <a:off x="70362"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28"/>
              <p:cNvSpPr/>
              <p:nvPr/>
            </p:nvSpPr>
            <p:spPr>
              <a:xfrm>
                <a:off x="62135"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28"/>
              <p:cNvSpPr/>
              <p:nvPr/>
            </p:nvSpPr>
            <p:spPr>
              <a:xfrm>
                <a:off x="62135"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28"/>
              <p:cNvSpPr/>
              <p:nvPr/>
            </p:nvSpPr>
            <p:spPr>
              <a:xfrm>
                <a:off x="70362"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28"/>
              <p:cNvSpPr/>
              <p:nvPr/>
            </p:nvSpPr>
            <p:spPr>
              <a:xfrm>
                <a:off x="62135"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28"/>
              <p:cNvSpPr/>
              <p:nvPr/>
            </p:nvSpPr>
            <p:spPr>
              <a:xfrm>
                <a:off x="70362"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28"/>
              <p:cNvSpPr/>
              <p:nvPr/>
            </p:nvSpPr>
            <p:spPr>
              <a:xfrm>
                <a:off x="62135"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28"/>
              <p:cNvSpPr/>
              <p:nvPr/>
            </p:nvSpPr>
            <p:spPr>
              <a:xfrm>
                <a:off x="70362"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28"/>
              <p:cNvSpPr/>
              <p:nvPr/>
            </p:nvSpPr>
            <p:spPr>
              <a:xfrm>
                <a:off x="62135"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28"/>
              <p:cNvSpPr/>
              <p:nvPr/>
            </p:nvSpPr>
            <p:spPr>
              <a:xfrm>
                <a:off x="70362"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28"/>
              <p:cNvSpPr/>
              <p:nvPr/>
            </p:nvSpPr>
            <p:spPr>
              <a:xfrm>
                <a:off x="62135"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28"/>
              <p:cNvSpPr/>
              <p:nvPr/>
            </p:nvSpPr>
            <p:spPr>
              <a:xfrm>
                <a:off x="70362"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28"/>
              <p:cNvSpPr/>
              <p:nvPr/>
            </p:nvSpPr>
            <p:spPr>
              <a:xfrm>
                <a:off x="70362"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28"/>
              <p:cNvSpPr/>
              <p:nvPr/>
            </p:nvSpPr>
            <p:spPr>
              <a:xfrm>
                <a:off x="62135"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28"/>
              <p:cNvSpPr/>
              <p:nvPr/>
            </p:nvSpPr>
            <p:spPr>
              <a:xfrm>
                <a:off x="62135"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28"/>
              <p:cNvSpPr/>
              <p:nvPr/>
            </p:nvSpPr>
            <p:spPr>
              <a:xfrm>
                <a:off x="70362"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28"/>
              <p:cNvSpPr/>
              <p:nvPr/>
            </p:nvSpPr>
            <p:spPr>
              <a:xfrm>
                <a:off x="62135"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28"/>
              <p:cNvSpPr/>
              <p:nvPr/>
            </p:nvSpPr>
            <p:spPr>
              <a:xfrm>
                <a:off x="70362"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28"/>
              <p:cNvSpPr/>
              <p:nvPr/>
            </p:nvSpPr>
            <p:spPr>
              <a:xfrm>
                <a:off x="70362"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28"/>
              <p:cNvSpPr/>
              <p:nvPr/>
            </p:nvSpPr>
            <p:spPr>
              <a:xfrm>
                <a:off x="62135"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28"/>
              <p:cNvSpPr/>
              <p:nvPr/>
            </p:nvSpPr>
            <p:spPr>
              <a:xfrm>
                <a:off x="62135"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28"/>
              <p:cNvSpPr/>
              <p:nvPr/>
            </p:nvSpPr>
            <p:spPr>
              <a:xfrm>
                <a:off x="62135"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28"/>
              <p:cNvSpPr/>
              <p:nvPr/>
            </p:nvSpPr>
            <p:spPr>
              <a:xfrm>
                <a:off x="70362"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28"/>
              <p:cNvSpPr/>
              <p:nvPr/>
            </p:nvSpPr>
            <p:spPr>
              <a:xfrm>
                <a:off x="70362"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28"/>
              <p:cNvSpPr/>
              <p:nvPr/>
            </p:nvSpPr>
            <p:spPr>
              <a:xfrm>
                <a:off x="70362"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28"/>
              <p:cNvSpPr/>
              <p:nvPr/>
            </p:nvSpPr>
            <p:spPr>
              <a:xfrm>
                <a:off x="62135"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28"/>
              <p:cNvSpPr/>
              <p:nvPr/>
            </p:nvSpPr>
            <p:spPr>
              <a:xfrm>
                <a:off x="70362"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28"/>
              <p:cNvSpPr/>
              <p:nvPr/>
            </p:nvSpPr>
            <p:spPr>
              <a:xfrm>
                <a:off x="62135"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28"/>
              <p:cNvSpPr/>
              <p:nvPr/>
            </p:nvSpPr>
            <p:spPr>
              <a:xfrm>
                <a:off x="70362"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28"/>
              <p:cNvSpPr/>
              <p:nvPr/>
            </p:nvSpPr>
            <p:spPr>
              <a:xfrm>
                <a:off x="62135"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28"/>
              <p:cNvSpPr/>
              <p:nvPr/>
            </p:nvSpPr>
            <p:spPr>
              <a:xfrm>
                <a:off x="70362"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28"/>
            <p:cNvGrpSpPr/>
            <p:nvPr/>
          </p:nvGrpSpPr>
          <p:grpSpPr>
            <a:xfrm>
              <a:off x="300060" y="206"/>
              <a:ext cx="53414" cy="4562956"/>
              <a:chOff x="418506" y="206"/>
              <a:chExt cx="53414" cy="4562956"/>
            </a:xfrm>
          </p:grpSpPr>
          <p:sp>
            <p:nvSpPr>
              <p:cNvPr id="8821" name="Google Shape;8821;p28"/>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28"/>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28"/>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28"/>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28"/>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28"/>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28"/>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28"/>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28"/>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28"/>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28"/>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28"/>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28"/>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28"/>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28"/>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28"/>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28"/>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28"/>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28"/>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28"/>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28"/>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28"/>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28"/>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28"/>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28"/>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28"/>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28"/>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28"/>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28"/>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28"/>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28"/>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28"/>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3" name="Google Shape;8853;p28"/>
            <p:cNvSpPr/>
            <p:nvPr/>
          </p:nvSpPr>
          <p:spPr>
            <a:xfrm>
              <a:off x="839090"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28"/>
            <p:cNvSpPr/>
            <p:nvPr/>
          </p:nvSpPr>
          <p:spPr>
            <a:xfrm>
              <a:off x="839090"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28"/>
            <p:cNvSpPr/>
            <p:nvPr/>
          </p:nvSpPr>
          <p:spPr>
            <a:xfrm>
              <a:off x="839090"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28"/>
            <p:cNvSpPr/>
            <p:nvPr/>
          </p:nvSpPr>
          <p:spPr>
            <a:xfrm>
              <a:off x="839090"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28"/>
            <p:cNvSpPr/>
            <p:nvPr/>
          </p:nvSpPr>
          <p:spPr>
            <a:xfrm>
              <a:off x="83086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28"/>
            <p:cNvSpPr/>
            <p:nvPr/>
          </p:nvSpPr>
          <p:spPr>
            <a:xfrm>
              <a:off x="83086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28"/>
            <p:cNvSpPr/>
            <p:nvPr/>
          </p:nvSpPr>
          <p:spPr>
            <a:xfrm>
              <a:off x="839090"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0" name="Google Shape;8860;p28"/>
            <p:cNvGrpSpPr/>
            <p:nvPr/>
          </p:nvGrpSpPr>
          <p:grpSpPr>
            <a:xfrm>
              <a:off x="9056822" y="206"/>
              <a:ext cx="52460" cy="4852321"/>
              <a:chOff x="8855639" y="206"/>
              <a:chExt cx="52460" cy="4852321"/>
            </a:xfrm>
          </p:grpSpPr>
          <p:sp>
            <p:nvSpPr>
              <p:cNvPr id="8861" name="Google Shape;8861;p28"/>
              <p:cNvSpPr/>
              <p:nvPr/>
            </p:nvSpPr>
            <p:spPr>
              <a:xfrm>
                <a:off x="886303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28"/>
              <p:cNvSpPr/>
              <p:nvPr/>
            </p:nvSpPr>
            <p:spPr>
              <a:xfrm>
                <a:off x="886303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28"/>
              <p:cNvSpPr/>
              <p:nvPr/>
            </p:nvSpPr>
            <p:spPr>
              <a:xfrm>
                <a:off x="886303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28"/>
              <p:cNvSpPr/>
              <p:nvPr/>
            </p:nvSpPr>
            <p:spPr>
              <a:xfrm>
                <a:off x="8863032"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28"/>
              <p:cNvSpPr/>
              <p:nvPr/>
            </p:nvSpPr>
            <p:spPr>
              <a:xfrm>
                <a:off x="885563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28"/>
              <p:cNvSpPr/>
              <p:nvPr/>
            </p:nvSpPr>
            <p:spPr>
              <a:xfrm>
                <a:off x="885563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28"/>
              <p:cNvSpPr/>
              <p:nvPr/>
            </p:nvSpPr>
            <p:spPr>
              <a:xfrm>
                <a:off x="8863032"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28"/>
              <p:cNvSpPr/>
              <p:nvPr/>
            </p:nvSpPr>
            <p:spPr>
              <a:xfrm>
                <a:off x="885563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28"/>
              <p:cNvSpPr/>
              <p:nvPr/>
            </p:nvSpPr>
            <p:spPr>
              <a:xfrm>
                <a:off x="8863032"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28"/>
              <p:cNvSpPr/>
              <p:nvPr/>
            </p:nvSpPr>
            <p:spPr>
              <a:xfrm>
                <a:off x="885563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28"/>
              <p:cNvSpPr/>
              <p:nvPr/>
            </p:nvSpPr>
            <p:spPr>
              <a:xfrm>
                <a:off x="8863032"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28"/>
              <p:cNvSpPr/>
              <p:nvPr/>
            </p:nvSpPr>
            <p:spPr>
              <a:xfrm>
                <a:off x="885563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28"/>
              <p:cNvSpPr/>
              <p:nvPr/>
            </p:nvSpPr>
            <p:spPr>
              <a:xfrm>
                <a:off x="8863032"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28"/>
              <p:cNvSpPr/>
              <p:nvPr/>
            </p:nvSpPr>
            <p:spPr>
              <a:xfrm>
                <a:off x="885563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28"/>
              <p:cNvSpPr/>
              <p:nvPr/>
            </p:nvSpPr>
            <p:spPr>
              <a:xfrm>
                <a:off x="8863032"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28"/>
              <p:cNvSpPr/>
              <p:nvPr/>
            </p:nvSpPr>
            <p:spPr>
              <a:xfrm>
                <a:off x="8863032"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28"/>
              <p:cNvSpPr/>
              <p:nvPr/>
            </p:nvSpPr>
            <p:spPr>
              <a:xfrm>
                <a:off x="885563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28"/>
              <p:cNvSpPr/>
              <p:nvPr/>
            </p:nvSpPr>
            <p:spPr>
              <a:xfrm>
                <a:off x="885563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28"/>
              <p:cNvSpPr/>
              <p:nvPr/>
            </p:nvSpPr>
            <p:spPr>
              <a:xfrm>
                <a:off x="8863032"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28"/>
              <p:cNvSpPr/>
              <p:nvPr/>
            </p:nvSpPr>
            <p:spPr>
              <a:xfrm>
                <a:off x="8855639"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28"/>
              <p:cNvSpPr/>
              <p:nvPr/>
            </p:nvSpPr>
            <p:spPr>
              <a:xfrm>
                <a:off x="8863032"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28"/>
              <p:cNvSpPr/>
              <p:nvPr/>
            </p:nvSpPr>
            <p:spPr>
              <a:xfrm>
                <a:off x="8863032"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28"/>
              <p:cNvSpPr/>
              <p:nvPr/>
            </p:nvSpPr>
            <p:spPr>
              <a:xfrm>
                <a:off x="8855639"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28"/>
              <p:cNvSpPr/>
              <p:nvPr/>
            </p:nvSpPr>
            <p:spPr>
              <a:xfrm>
                <a:off x="8855639"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28"/>
              <p:cNvSpPr/>
              <p:nvPr/>
            </p:nvSpPr>
            <p:spPr>
              <a:xfrm>
                <a:off x="8855639"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28"/>
              <p:cNvSpPr/>
              <p:nvPr/>
            </p:nvSpPr>
            <p:spPr>
              <a:xfrm>
                <a:off x="8863032"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28"/>
              <p:cNvSpPr/>
              <p:nvPr/>
            </p:nvSpPr>
            <p:spPr>
              <a:xfrm>
                <a:off x="8863032"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28"/>
              <p:cNvSpPr/>
              <p:nvPr/>
            </p:nvSpPr>
            <p:spPr>
              <a:xfrm>
                <a:off x="8863032"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28"/>
              <p:cNvSpPr/>
              <p:nvPr/>
            </p:nvSpPr>
            <p:spPr>
              <a:xfrm>
                <a:off x="8855639"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28"/>
              <p:cNvSpPr/>
              <p:nvPr/>
            </p:nvSpPr>
            <p:spPr>
              <a:xfrm>
                <a:off x="8863032"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28"/>
              <p:cNvSpPr/>
              <p:nvPr/>
            </p:nvSpPr>
            <p:spPr>
              <a:xfrm>
                <a:off x="8855639"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28"/>
              <p:cNvSpPr/>
              <p:nvPr/>
            </p:nvSpPr>
            <p:spPr>
              <a:xfrm>
                <a:off x="8863032"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28"/>
              <p:cNvSpPr/>
              <p:nvPr/>
            </p:nvSpPr>
            <p:spPr>
              <a:xfrm>
                <a:off x="8855639"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28"/>
              <p:cNvSpPr/>
              <p:nvPr/>
            </p:nvSpPr>
            <p:spPr>
              <a:xfrm>
                <a:off x="8863032"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5" name="Google Shape;8895;p28"/>
            <p:cNvSpPr/>
            <p:nvPr/>
          </p:nvSpPr>
          <p:spPr>
            <a:xfrm>
              <a:off x="826878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28"/>
            <p:cNvSpPr/>
            <p:nvPr/>
          </p:nvSpPr>
          <p:spPr>
            <a:xfrm>
              <a:off x="826878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28"/>
            <p:cNvSpPr/>
            <p:nvPr/>
          </p:nvSpPr>
          <p:spPr>
            <a:xfrm>
              <a:off x="826878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28"/>
            <p:cNvSpPr/>
            <p:nvPr/>
          </p:nvSpPr>
          <p:spPr>
            <a:xfrm>
              <a:off x="826878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28"/>
            <p:cNvSpPr/>
            <p:nvPr/>
          </p:nvSpPr>
          <p:spPr>
            <a:xfrm>
              <a:off x="826139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28"/>
            <p:cNvSpPr/>
            <p:nvPr/>
          </p:nvSpPr>
          <p:spPr>
            <a:xfrm>
              <a:off x="826139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28"/>
            <p:cNvSpPr/>
            <p:nvPr/>
          </p:nvSpPr>
          <p:spPr>
            <a:xfrm>
              <a:off x="826878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2" name="Google Shape;8902;p28"/>
            <p:cNvGrpSpPr/>
            <p:nvPr/>
          </p:nvGrpSpPr>
          <p:grpSpPr>
            <a:xfrm>
              <a:off x="8791361" y="206"/>
              <a:ext cx="53414" cy="5143474"/>
              <a:chOff x="8712171" y="206"/>
              <a:chExt cx="53414" cy="5143474"/>
            </a:xfrm>
          </p:grpSpPr>
          <p:sp>
            <p:nvSpPr>
              <p:cNvPr id="8903" name="Google Shape;8903;p28"/>
              <p:cNvSpPr/>
              <p:nvPr/>
            </p:nvSpPr>
            <p:spPr>
              <a:xfrm>
                <a:off x="87203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28"/>
              <p:cNvSpPr/>
              <p:nvPr/>
            </p:nvSpPr>
            <p:spPr>
              <a:xfrm>
                <a:off x="87203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28"/>
              <p:cNvSpPr/>
              <p:nvPr/>
            </p:nvSpPr>
            <p:spPr>
              <a:xfrm>
                <a:off x="87203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28"/>
              <p:cNvSpPr/>
              <p:nvPr/>
            </p:nvSpPr>
            <p:spPr>
              <a:xfrm>
                <a:off x="87121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28"/>
              <p:cNvSpPr/>
              <p:nvPr/>
            </p:nvSpPr>
            <p:spPr>
              <a:xfrm>
                <a:off x="87121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28"/>
              <p:cNvSpPr/>
              <p:nvPr/>
            </p:nvSpPr>
            <p:spPr>
              <a:xfrm>
                <a:off x="87203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28"/>
              <p:cNvSpPr/>
              <p:nvPr/>
            </p:nvSpPr>
            <p:spPr>
              <a:xfrm>
                <a:off x="87121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28"/>
              <p:cNvSpPr/>
              <p:nvPr/>
            </p:nvSpPr>
            <p:spPr>
              <a:xfrm>
                <a:off x="87203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28"/>
              <p:cNvSpPr/>
              <p:nvPr/>
            </p:nvSpPr>
            <p:spPr>
              <a:xfrm>
                <a:off x="87121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28"/>
              <p:cNvSpPr/>
              <p:nvPr/>
            </p:nvSpPr>
            <p:spPr>
              <a:xfrm>
                <a:off x="871217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28"/>
              <p:cNvSpPr/>
              <p:nvPr/>
            </p:nvSpPr>
            <p:spPr>
              <a:xfrm>
                <a:off x="872039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28"/>
              <p:cNvSpPr/>
              <p:nvPr/>
            </p:nvSpPr>
            <p:spPr>
              <a:xfrm>
                <a:off x="872039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28"/>
              <p:cNvSpPr/>
              <p:nvPr/>
            </p:nvSpPr>
            <p:spPr>
              <a:xfrm>
                <a:off x="872039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28"/>
              <p:cNvSpPr/>
              <p:nvPr/>
            </p:nvSpPr>
            <p:spPr>
              <a:xfrm>
                <a:off x="871217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28"/>
              <p:cNvSpPr/>
              <p:nvPr/>
            </p:nvSpPr>
            <p:spPr>
              <a:xfrm>
                <a:off x="872039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28"/>
              <p:cNvSpPr/>
              <p:nvPr/>
            </p:nvSpPr>
            <p:spPr>
              <a:xfrm>
                <a:off x="872039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28"/>
              <p:cNvSpPr/>
              <p:nvPr/>
            </p:nvSpPr>
            <p:spPr>
              <a:xfrm>
                <a:off x="871217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28"/>
              <p:cNvSpPr/>
              <p:nvPr/>
            </p:nvSpPr>
            <p:spPr>
              <a:xfrm>
                <a:off x="872039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28"/>
              <p:cNvSpPr/>
              <p:nvPr/>
            </p:nvSpPr>
            <p:spPr>
              <a:xfrm>
                <a:off x="871217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28"/>
              <p:cNvSpPr/>
              <p:nvPr/>
            </p:nvSpPr>
            <p:spPr>
              <a:xfrm>
                <a:off x="872039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28"/>
              <p:cNvSpPr/>
              <p:nvPr/>
            </p:nvSpPr>
            <p:spPr>
              <a:xfrm>
                <a:off x="871217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28"/>
              <p:cNvSpPr/>
              <p:nvPr/>
            </p:nvSpPr>
            <p:spPr>
              <a:xfrm>
                <a:off x="872039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28"/>
              <p:cNvSpPr/>
              <p:nvPr/>
            </p:nvSpPr>
            <p:spPr>
              <a:xfrm>
                <a:off x="871217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28"/>
              <p:cNvSpPr/>
              <p:nvPr/>
            </p:nvSpPr>
            <p:spPr>
              <a:xfrm>
                <a:off x="871217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28"/>
              <p:cNvSpPr/>
              <p:nvPr/>
            </p:nvSpPr>
            <p:spPr>
              <a:xfrm>
                <a:off x="872039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28"/>
              <p:cNvSpPr/>
              <p:nvPr/>
            </p:nvSpPr>
            <p:spPr>
              <a:xfrm>
                <a:off x="871217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28"/>
              <p:cNvSpPr/>
              <p:nvPr/>
            </p:nvSpPr>
            <p:spPr>
              <a:xfrm>
                <a:off x="871217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28"/>
              <p:cNvSpPr/>
              <p:nvPr/>
            </p:nvSpPr>
            <p:spPr>
              <a:xfrm>
                <a:off x="871217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28"/>
              <p:cNvSpPr/>
              <p:nvPr/>
            </p:nvSpPr>
            <p:spPr>
              <a:xfrm>
                <a:off x="872039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28"/>
              <p:cNvSpPr/>
              <p:nvPr/>
            </p:nvSpPr>
            <p:spPr>
              <a:xfrm>
                <a:off x="872039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28"/>
              <p:cNvSpPr/>
              <p:nvPr/>
            </p:nvSpPr>
            <p:spPr>
              <a:xfrm>
                <a:off x="872039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28"/>
              <p:cNvSpPr/>
              <p:nvPr/>
            </p:nvSpPr>
            <p:spPr>
              <a:xfrm>
                <a:off x="871217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28"/>
              <p:cNvSpPr/>
              <p:nvPr/>
            </p:nvSpPr>
            <p:spPr>
              <a:xfrm>
                <a:off x="872039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28"/>
              <p:cNvSpPr/>
              <p:nvPr/>
            </p:nvSpPr>
            <p:spPr>
              <a:xfrm>
                <a:off x="871217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28"/>
              <p:cNvSpPr/>
              <p:nvPr/>
            </p:nvSpPr>
            <p:spPr>
              <a:xfrm>
                <a:off x="872039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28"/>
              <p:cNvSpPr/>
              <p:nvPr/>
            </p:nvSpPr>
            <p:spPr>
              <a:xfrm>
                <a:off x="871217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2_1">
    <p:spTree>
      <p:nvGrpSpPr>
        <p:cNvPr id="8939" name="Shape 8939"/>
        <p:cNvGrpSpPr/>
        <p:nvPr/>
      </p:nvGrpSpPr>
      <p:grpSpPr>
        <a:xfrm>
          <a:off x="0" y="0"/>
          <a:ext cx="0" cy="0"/>
          <a:chOff x="0" y="0"/>
          <a:chExt cx="0" cy="0"/>
        </a:xfrm>
      </p:grpSpPr>
      <p:grpSp>
        <p:nvGrpSpPr>
          <p:cNvPr id="8940" name="Google Shape;8940;p29"/>
          <p:cNvGrpSpPr/>
          <p:nvPr/>
        </p:nvGrpSpPr>
        <p:grpSpPr>
          <a:xfrm>
            <a:off x="189" y="52"/>
            <a:ext cx="9144013" cy="5143533"/>
            <a:chOff x="4088025" y="1324225"/>
            <a:chExt cx="1348575" cy="1101800"/>
          </a:xfrm>
        </p:grpSpPr>
        <p:sp>
          <p:nvSpPr>
            <p:cNvPr id="8941" name="Google Shape;8941;p29"/>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29"/>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29"/>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29"/>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29"/>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29"/>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29"/>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29"/>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29"/>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29"/>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29"/>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29"/>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29"/>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29"/>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29"/>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29"/>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29"/>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29"/>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29"/>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29"/>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29"/>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29"/>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29"/>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29"/>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29"/>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29"/>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29"/>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29"/>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29"/>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29"/>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29"/>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29"/>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29"/>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29"/>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29"/>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29"/>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29"/>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29"/>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29"/>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29"/>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29"/>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29"/>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29"/>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29"/>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29"/>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29"/>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29"/>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29"/>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29"/>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29"/>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1" name="Google Shape;8991;p29"/>
          <p:cNvSpPr txBox="1"/>
          <p:nvPr>
            <p:ph type="title"/>
          </p:nvPr>
        </p:nvSpPr>
        <p:spPr>
          <a:xfrm>
            <a:off x="722375" y="594516"/>
            <a:ext cx="4538100" cy="97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000"/>
              <a:buNone/>
              <a:defRPr sz="5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8992" name="Google Shape;8992;p29"/>
          <p:cNvSpPr txBox="1"/>
          <p:nvPr>
            <p:ph idx="1" type="subTitle"/>
          </p:nvPr>
        </p:nvSpPr>
        <p:spPr>
          <a:xfrm>
            <a:off x="722375" y="1424863"/>
            <a:ext cx="4538100" cy="109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8993" name="Google Shape;8993;p29"/>
          <p:cNvSpPr txBox="1"/>
          <p:nvPr/>
        </p:nvSpPr>
        <p:spPr>
          <a:xfrm>
            <a:off x="1066625" y="3419513"/>
            <a:ext cx="3849600" cy="66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ubik"/>
                <a:ea typeface="Rubik"/>
                <a:cs typeface="Rubik"/>
                <a:sym typeface="Rubik"/>
              </a:rPr>
              <a:t>CREDITS: This presentation template was created by </a:t>
            </a:r>
            <a:r>
              <a:rPr b="1" lang="en" sz="1200">
                <a:solidFill>
                  <a:schemeClr val="dk1"/>
                </a:solidFill>
                <a:uFill>
                  <a:noFill/>
                </a:uFill>
                <a:latin typeface="Rubik"/>
                <a:ea typeface="Rubik"/>
                <a:cs typeface="Rubik"/>
                <a:sym typeface="Rubik"/>
                <a:hlinkClick r:id="rId2">
                  <a:extLst>
                    <a:ext uri="{A12FA001-AC4F-418D-AE19-62706E023703}">
                      <ahyp:hlinkClr val="tx"/>
                    </a:ext>
                  </a:extLst>
                </a:hlinkClick>
              </a:rPr>
              <a:t>Slidesgo</a:t>
            </a:r>
            <a:r>
              <a:rPr lang="en" sz="1200">
                <a:solidFill>
                  <a:schemeClr val="dk1"/>
                </a:solidFill>
                <a:latin typeface="Rubik"/>
                <a:ea typeface="Rubik"/>
                <a:cs typeface="Rubik"/>
                <a:sym typeface="Rubik"/>
              </a:rPr>
              <a:t>, including icons by </a:t>
            </a:r>
            <a:r>
              <a:rPr b="1" lang="en" sz="1200">
                <a:solidFill>
                  <a:schemeClr val="dk1"/>
                </a:solidFill>
                <a:uFill>
                  <a:noFill/>
                </a:uFill>
                <a:latin typeface="Rubik"/>
                <a:ea typeface="Rubik"/>
                <a:cs typeface="Rubik"/>
                <a:sym typeface="Rubik"/>
                <a:hlinkClick r:id="rId3">
                  <a:extLst>
                    <a:ext uri="{A12FA001-AC4F-418D-AE19-62706E023703}">
                      <ahyp:hlinkClr val="tx"/>
                    </a:ext>
                  </a:extLst>
                </a:hlinkClick>
              </a:rPr>
              <a:t>Flaticon</a:t>
            </a:r>
            <a:r>
              <a:rPr b="1" lang="en" sz="1200">
                <a:solidFill>
                  <a:schemeClr val="dk1"/>
                </a:solidFill>
                <a:latin typeface="Rubik"/>
                <a:ea typeface="Rubik"/>
                <a:cs typeface="Rubik"/>
                <a:sym typeface="Rubik"/>
              </a:rPr>
              <a:t> </a:t>
            </a:r>
            <a:r>
              <a:rPr lang="en" sz="1200">
                <a:solidFill>
                  <a:schemeClr val="dk1"/>
                </a:solidFill>
                <a:latin typeface="Rubik"/>
                <a:ea typeface="Rubik"/>
                <a:cs typeface="Rubik"/>
                <a:sym typeface="Rubik"/>
              </a:rPr>
              <a:t>and infographics &amp; images by </a:t>
            </a:r>
            <a:r>
              <a:rPr b="1" lang="en" sz="1200">
                <a:solidFill>
                  <a:schemeClr val="dk1"/>
                </a:solidFill>
                <a:uFill>
                  <a:noFill/>
                </a:uFill>
                <a:latin typeface="Rubik"/>
                <a:ea typeface="Rubik"/>
                <a:cs typeface="Rubik"/>
                <a:sym typeface="Rubik"/>
                <a:hlinkClick r:id="rId4">
                  <a:extLst>
                    <a:ext uri="{A12FA001-AC4F-418D-AE19-62706E023703}">
                      <ahyp:hlinkClr val="tx"/>
                    </a:ext>
                  </a:extLst>
                </a:hlinkClick>
              </a:rPr>
              <a:t>Freepik</a:t>
            </a:r>
            <a:endParaRPr sz="1200">
              <a:solidFill>
                <a:schemeClr val="dk1"/>
              </a:solidFill>
              <a:latin typeface="Rubik"/>
              <a:ea typeface="Rubik"/>
              <a:cs typeface="Rubik"/>
              <a:sym typeface="Rubik"/>
            </a:endParaRPr>
          </a:p>
        </p:txBody>
      </p:sp>
      <p:grpSp>
        <p:nvGrpSpPr>
          <p:cNvPr id="8994" name="Google Shape;8994;p29"/>
          <p:cNvGrpSpPr/>
          <p:nvPr/>
        </p:nvGrpSpPr>
        <p:grpSpPr>
          <a:xfrm>
            <a:off x="110918" y="206"/>
            <a:ext cx="8903803" cy="5143474"/>
            <a:chOff x="110918" y="206"/>
            <a:chExt cx="8903803" cy="5143474"/>
          </a:xfrm>
        </p:grpSpPr>
        <p:sp>
          <p:nvSpPr>
            <p:cNvPr id="8995" name="Google Shape;8995;p29"/>
            <p:cNvSpPr/>
            <p:nvPr/>
          </p:nvSpPr>
          <p:spPr>
            <a:xfrm>
              <a:off x="387913"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29"/>
            <p:cNvSpPr/>
            <p:nvPr/>
          </p:nvSpPr>
          <p:spPr>
            <a:xfrm>
              <a:off x="387913"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29"/>
            <p:cNvSpPr/>
            <p:nvPr/>
          </p:nvSpPr>
          <p:spPr>
            <a:xfrm>
              <a:off x="387913"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29"/>
            <p:cNvSpPr/>
            <p:nvPr/>
          </p:nvSpPr>
          <p:spPr>
            <a:xfrm>
              <a:off x="379686"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29"/>
            <p:cNvSpPr/>
            <p:nvPr/>
          </p:nvSpPr>
          <p:spPr>
            <a:xfrm>
              <a:off x="379686"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29"/>
            <p:cNvSpPr/>
            <p:nvPr/>
          </p:nvSpPr>
          <p:spPr>
            <a:xfrm>
              <a:off x="387913"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29"/>
            <p:cNvSpPr/>
            <p:nvPr/>
          </p:nvSpPr>
          <p:spPr>
            <a:xfrm>
              <a:off x="379686"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29"/>
            <p:cNvSpPr/>
            <p:nvPr/>
          </p:nvSpPr>
          <p:spPr>
            <a:xfrm>
              <a:off x="387913"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29"/>
            <p:cNvSpPr/>
            <p:nvPr/>
          </p:nvSpPr>
          <p:spPr>
            <a:xfrm>
              <a:off x="379686"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29"/>
            <p:cNvSpPr/>
            <p:nvPr/>
          </p:nvSpPr>
          <p:spPr>
            <a:xfrm>
              <a:off x="379686"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29"/>
            <p:cNvSpPr/>
            <p:nvPr/>
          </p:nvSpPr>
          <p:spPr>
            <a:xfrm>
              <a:off x="387913"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29"/>
            <p:cNvSpPr/>
            <p:nvPr/>
          </p:nvSpPr>
          <p:spPr>
            <a:xfrm>
              <a:off x="387913"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29"/>
            <p:cNvSpPr/>
            <p:nvPr/>
          </p:nvSpPr>
          <p:spPr>
            <a:xfrm>
              <a:off x="387913"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29"/>
            <p:cNvSpPr/>
            <p:nvPr/>
          </p:nvSpPr>
          <p:spPr>
            <a:xfrm>
              <a:off x="379686"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29"/>
            <p:cNvSpPr/>
            <p:nvPr/>
          </p:nvSpPr>
          <p:spPr>
            <a:xfrm>
              <a:off x="387913"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29"/>
            <p:cNvSpPr/>
            <p:nvPr/>
          </p:nvSpPr>
          <p:spPr>
            <a:xfrm>
              <a:off x="387913"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29"/>
            <p:cNvSpPr/>
            <p:nvPr/>
          </p:nvSpPr>
          <p:spPr>
            <a:xfrm>
              <a:off x="379686"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29"/>
            <p:cNvSpPr/>
            <p:nvPr/>
          </p:nvSpPr>
          <p:spPr>
            <a:xfrm>
              <a:off x="387913"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29"/>
            <p:cNvSpPr/>
            <p:nvPr/>
          </p:nvSpPr>
          <p:spPr>
            <a:xfrm>
              <a:off x="379686"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29"/>
            <p:cNvSpPr/>
            <p:nvPr/>
          </p:nvSpPr>
          <p:spPr>
            <a:xfrm>
              <a:off x="387913"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29"/>
            <p:cNvSpPr/>
            <p:nvPr/>
          </p:nvSpPr>
          <p:spPr>
            <a:xfrm>
              <a:off x="379686"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29"/>
            <p:cNvSpPr/>
            <p:nvPr/>
          </p:nvSpPr>
          <p:spPr>
            <a:xfrm>
              <a:off x="387913"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29"/>
            <p:cNvSpPr/>
            <p:nvPr/>
          </p:nvSpPr>
          <p:spPr>
            <a:xfrm>
              <a:off x="379686"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29"/>
            <p:cNvSpPr/>
            <p:nvPr/>
          </p:nvSpPr>
          <p:spPr>
            <a:xfrm>
              <a:off x="379686"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29"/>
            <p:cNvSpPr/>
            <p:nvPr/>
          </p:nvSpPr>
          <p:spPr>
            <a:xfrm>
              <a:off x="387913"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29"/>
            <p:cNvSpPr/>
            <p:nvPr/>
          </p:nvSpPr>
          <p:spPr>
            <a:xfrm>
              <a:off x="379686"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29"/>
            <p:cNvSpPr/>
            <p:nvPr/>
          </p:nvSpPr>
          <p:spPr>
            <a:xfrm>
              <a:off x="379686"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29"/>
            <p:cNvSpPr/>
            <p:nvPr/>
          </p:nvSpPr>
          <p:spPr>
            <a:xfrm>
              <a:off x="379686"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29"/>
            <p:cNvSpPr/>
            <p:nvPr/>
          </p:nvSpPr>
          <p:spPr>
            <a:xfrm>
              <a:off x="387913"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29"/>
            <p:cNvSpPr/>
            <p:nvPr/>
          </p:nvSpPr>
          <p:spPr>
            <a:xfrm>
              <a:off x="387913"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29"/>
            <p:cNvSpPr/>
            <p:nvPr/>
          </p:nvSpPr>
          <p:spPr>
            <a:xfrm>
              <a:off x="387913"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29"/>
            <p:cNvSpPr/>
            <p:nvPr/>
          </p:nvSpPr>
          <p:spPr>
            <a:xfrm>
              <a:off x="379686"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29"/>
            <p:cNvSpPr/>
            <p:nvPr/>
          </p:nvSpPr>
          <p:spPr>
            <a:xfrm>
              <a:off x="387913"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29"/>
            <p:cNvSpPr/>
            <p:nvPr/>
          </p:nvSpPr>
          <p:spPr>
            <a:xfrm>
              <a:off x="379686"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29"/>
            <p:cNvSpPr/>
            <p:nvPr/>
          </p:nvSpPr>
          <p:spPr>
            <a:xfrm>
              <a:off x="387913"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29"/>
            <p:cNvSpPr/>
            <p:nvPr/>
          </p:nvSpPr>
          <p:spPr>
            <a:xfrm>
              <a:off x="379686"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29"/>
            <p:cNvSpPr/>
            <p:nvPr/>
          </p:nvSpPr>
          <p:spPr>
            <a:xfrm>
              <a:off x="92568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29"/>
            <p:cNvSpPr/>
            <p:nvPr/>
          </p:nvSpPr>
          <p:spPr>
            <a:xfrm>
              <a:off x="92568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29"/>
            <p:cNvSpPr/>
            <p:nvPr/>
          </p:nvSpPr>
          <p:spPr>
            <a:xfrm>
              <a:off x="925687"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29"/>
            <p:cNvSpPr/>
            <p:nvPr/>
          </p:nvSpPr>
          <p:spPr>
            <a:xfrm>
              <a:off x="917341"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29"/>
            <p:cNvSpPr/>
            <p:nvPr/>
          </p:nvSpPr>
          <p:spPr>
            <a:xfrm>
              <a:off x="917341"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29"/>
            <p:cNvSpPr/>
            <p:nvPr/>
          </p:nvSpPr>
          <p:spPr>
            <a:xfrm>
              <a:off x="925687"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29"/>
            <p:cNvSpPr/>
            <p:nvPr/>
          </p:nvSpPr>
          <p:spPr>
            <a:xfrm>
              <a:off x="917341"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29"/>
            <p:cNvSpPr/>
            <p:nvPr/>
          </p:nvSpPr>
          <p:spPr>
            <a:xfrm>
              <a:off x="925687"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29"/>
            <p:cNvSpPr/>
            <p:nvPr/>
          </p:nvSpPr>
          <p:spPr>
            <a:xfrm>
              <a:off x="917341"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29"/>
            <p:cNvSpPr/>
            <p:nvPr/>
          </p:nvSpPr>
          <p:spPr>
            <a:xfrm>
              <a:off x="917341"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29"/>
            <p:cNvSpPr/>
            <p:nvPr/>
          </p:nvSpPr>
          <p:spPr>
            <a:xfrm>
              <a:off x="925687"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29"/>
            <p:cNvSpPr/>
            <p:nvPr/>
          </p:nvSpPr>
          <p:spPr>
            <a:xfrm>
              <a:off x="925687"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29"/>
            <p:cNvSpPr/>
            <p:nvPr/>
          </p:nvSpPr>
          <p:spPr>
            <a:xfrm>
              <a:off x="925687"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29"/>
            <p:cNvSpPr/>
            <p:nvPr/>
          </p:nvSpPr>
          <p:spPr>
            <a:xfrm>
              <a:off x="917341" y="1879709"/>
              <a:ext cx="53414" cy="80955"/>
            </a:xfrm>
            <a:custGeom>
              <a:rect b="b" l="l" r="r" t="t"/>
              <a:pathLst>
                <a:path extrusionOk="0" h="679" w="448">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29"/>
            <p:cNvSpPr/>
            <p:nvPr/>
          </p:nvSpPr>
          <p:spPr>
            <a:xfrm>
              <a:off x="925687"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29"/>
            <p:cNvSpPr/>
            <p:nvPr/>
          </p:nvSpPr>
          <p:spPr>
            <a:xfrm>
              <a:off x="1194455"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29"/>
            <p:cNvSpPr/>
            <p:nvPr/>
          </p:nvSpPr>
          <p:spPr>
            <a:xfrm>
              <a:off x="1194455"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29"/>
            <p:cNvSpPr/>
            <p:nvPr/>
          </p:nvSpPr>
          <p:spPr>
            <a:xfrm>
              <a:off x="1194455"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29"/>
            <p:cNvSpPr/>
            <p:nvPr/>
          </p:nvSpPr>
          <p:spPr>
            <a:xfrm>
              <a:off x="1186229"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29"/>
            <p:cNvSpPr/>
            <p:nvPr/>
          </p:nvSpPr>
          <p:spPr>
            <a:xfrm>
              <a:off x="8451074"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29"/>
            <p:cNvSpPr/>
            <p:nvPr/>
          </p:nvSpPr>
          <p:spPr>
            <a:xfrm>
              <a:off x="8451074"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29"/>
            <p:cNvSpPr/>
            <p:nvPr/>
          </p:nvSpPr>
          <p:spPr>
            <a:xfrm>
              <a:off x="8451074"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29"/>
            <p:cNvSpPr/>
            <p:nvPr/>
          </p:nvSpPr>
          <p:spPr>
            <a:xfrm>
              <a:off x="1463223"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29"/>
            <p:cNvSpPr/>
            <p:nvPr/>
          </p:nvSpPr>
          <p:spPr>
            <a:xfrm>
              <a:off x="1463223"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29"/>
            <p:cNvSpPr/>
            <p:nvPr/>
          </p:nvSpPr>
          <p:spPr>
            <a:xfrm>
              <a:off x="1463223"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29"/>
            <p:cNvSpPr/>
            <p:nvPr/>
          </p:nvSpPr>
          <p:spPr>
            <a:xfrm>
              <a:off x="657005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29"/>
            <p:cNvSpPr/>
            <p:nvPr/>
          </p:nvSpPr>
          <p:spPr>
            <a:xfrm>
              <a:off x="657005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29"/>
            <p:cNvSpPr/>
            <p:nvPr/>
          </p:nvSpPr>
          <p:spPr>
            <a:xfrm>
              <a:off x="657005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29"/>
            <p:cNvSpPr/>
            <p:nvPr/>
          </p:nvSpPr>
          <p:spPr>
            <a:xfrm>
              <a:off x="6561709"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29"/>
            <p:cNvSpPr/>
            <p:nvPr/>
          </p:nvSpPr>
          <p:spPr>
            <a:xfrm>
              <a:off x="6561709"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29"/>
            <p:cNvSpPr/>
            <p:nvPr/>
          </p:nvSpPr>
          <p:spPr>
            <a:xfrm>
              <a:off x="7645485"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29"/>
            <p:cNvSpPr/>
            <p:nvPr/>
          </p:nvSpPr>
          <p:spPr>
            <a:xfrm>
              <a:off x="7645485"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29"/>
            <p:cNvSpPr/>
            <p:nvPr/>
          </p:nvSpPr>
          <p:spPr>
            <a:xfrm>
              <a:off x="8719961"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29"/>
            <p:cNvSpPr/>
            <p:nvPr/>
          </p:nvSpPr>
          <p:spPr>
            <a:xfrm>
              <a:off x="8719961"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29"/>
            <p:cNvSpPr/>
            <p:nvPr/>
          </p:nvSpPr>
          <p:spPr>
            <a:xfrm>
              <a:off x="11914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29"/>
            <p:cNvSpPr/>
            <p:nvPr/>
          </p:nvSpPr>
          <p:spPr>
            <a:xfrm>
              <a:off x="11914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29"/>
            <p:cNvSpPr/>
            <p:nvPr/>
          </p:nvSpPr>
          <p:spPr>
            <a:xfrm>
              <a:off x="11914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29"/>
            <p:cNvSpPr/>
            <p:nvPr/>
          </p:nvSpPr>
          <p:spPr>
            <a:xfrm>
              <a:off x="119145"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29"/>
            <p:cNvSpPr/>
            <p:nvPr/>
          </p:nvSpPr>
          <p:spPr>
            <a:xfrm>
              <a:off x="110918"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29"/>
            <p:cNvSpPr/>
            <p:nvPr/>
          </p:nvSpPr>
          <p:spPr>
            <a:xfrm>
              <a:off x="110918"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29"/>
            <p:cNvSpPr/>
            <p:nvPr/>
          </p:nvSpPr>
          <p:spPr>
            <a:xfrm>
              <a:off x="119145"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29"/>
            <p:cNvSpPr/>
            <p:nvPr/>
          </p:nvSpPr>
          <p:spPr>
            <a:xfrm>
              <a:off x="110918"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29"/>
            <p:cNvSpPr/>
            <p:nvPr/>
          </p:nvSpPr>
          <p:spPr>
            <a:xfrm>
              <a:off x="119145"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29"/>
            <p:cNvSpPr/>
            <p:nvPr/>
          </p:nvSpPr>
          <p:spPr>
            <a:xfrm>
              <a:off x="110918"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29"/>
            <p:cNvSpPr/>
            <p:nvPr/>
          </p:nvSpPr>
          <p:spPr>
            <a:xfrm>
              <a:off x="119145"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29"/>
            <p:cNvSpPr/>
            <p:nvPr/>
          </p:nvSpPr>
          <p:spPr>
            <a:xfrm>
              <a:off x="110918"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29"/>
            <p:cNvSpPr/>
            <p:nvPr/>
          </p:nvSpPr>
          <p:spPr>
            <a:xfrm>
              <a:off x="119145"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29"/>
            <p:cNvSpPr/>
            <p:nvPr/>
          </p:nvSpPr>
          <p:spPr>
            <a:xfrm>
              <a:off x="110918"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29"/>
            <p:cNvSpPr/>
            <p:nvPr/>
          </p:nvSpPr>
          <p:spPr>
            <a:xfrm>
              <a:off x="119145"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29"/>
            <p:cNvSpPr/>
            <p:nvPr/>
          </p:nvSpPr>
          <p:spPr>
            <a:xfrm>
              <a:off x="119145"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29"/>
            <p:cNvSpPr/>
            <p:nvPr/>
          </p:nvSpPr>
          <p:spPr>
            <a:xfrm>
              <a:off x="110918"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29"/>
            <p:cNvSpPr/>
            <p:nvPr/>
          </p:nvSpPr>
          <p:spPr>
            <a:xfrm>
              <a:off x="110918"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29"/>
            <p:cNvSpPr/>
            <p:nvPr/>
          </p:nvSpPr>
          <p:spPr>
            <a:xfrm>
              <a:off x="119145"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29"/>
            <p:cNvSpPr/>
            <p:nvPr/>
          </p:nvSpPr>
          <p:spPr>
            <a:xfrm>
              <a:off x="110918"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29"/>
            <p:cNvSpPr/>
            <p:nvPr/>
          </p:nvSpPr>
          <p:spPr>
            <a:xfrm>
              <a:off x="119145"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29"/>
            <p:cNvSpPr/>
            <p:nvPr/>
          </p:nvSpPr>
          <p:spPr>
            <a:xfrm>
              <a:off x="119145"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29"/>
            <p:cNvSpPr/>
            <p:nvPr/>
          </p:nvSpPr>
          <p:spPr>
            <a:xfrm>
              <a:off x="110918"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29"/>
            <p:cNvSpPr/>
            <p:nvPr/>
          </p:nvSpPr>
          <p:spPr>
            <a:xfrm>
              <a:off x="110918"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29"/>
            <p:cNvSpPr/>
            <p:nvPr/>
          </p:nvSpPr>
          <p:spPr>
            <a:xfrm>
              <a:off x="110918"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29"/>
            <p:cNvSpPr/>
            <p:nvPr/>
          </p:nvSpPr>
          <p:spPr>
            <a:xfrm>
              <a:off x="119145"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29"/>
            <p:cNvSpPr/>
            <p:nvPr/>
          </p:nvSpPr>
          <p:spPr>
            <a:xfrm>
              <a:off x="119145"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29"/>
            <p:cNvSpPr/>
            <p:nvPr/>
          </p:nvSpPr>
          <p:spPr>
            <a:xfrm>
              <a:off x="119145"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29"/>
            <p:cNvSpPr/>
            <p:nvPr/>
          </p:nvSpPr>
          <p:spPr>
            <a:xfrm>
              <a:off x="110918"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29"/>
            <p:cNvSpPr/>
            <p:nvPr/>
          </p:nvSpPr>
          <p:spPr>
            <a:xfrm>
              <a:off x="119145"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29"/>
            <p:cNvSpPr/>
            <p:nvPr/>
          </p:nvSpPr>
          <p:spPr>
            <a:xfrm>
              <a:off x="110918"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29"/>
            <p:cNvSpPr/>
            <p:nvPr/>
          </p:nvSpPr>
          <p:spPr>
            <a:xfrm>
              <a:off x="119145"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29"/>
            <p:cNvSpPr/>
            <p:nvPr/>
          </p:nvSpPr>
          <p:spPr>
            <a:xfrm>
              <a:off x="110918"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29"/>
            <p:cNvSpPr/>
            <p:nvPr/>
          </p:nvSpPr>
          <p:spPr>
            <a:xfrm>
              <a:off x="119145"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29"/>
            <p:cNvSpPr/>
            <p:nvPr/>
          </p:nvSpPr>
          <p:spPr>
            <a:xfrm>
              <a:off x="173211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29"/>
            <p:cNvSpPr/>
            <p:nvPr/>
          </p:nvSpPr>
          <p:spPr>
            <a:xfrm>
              <a:off x="173211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29"/>
            <p:cNvSpPr/>
            <p:nvPr/>
          </p:nvSpPr>
          <p:spPr>
            <a:xfrm>
              <a:off x="1732111"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29"/>
            <p:cNvSpPr/>
            <p:nvPr/>
          </p:nvSpPr>
          <p:spPr>
            <a:xfrm>
              <a:off x="1732111"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29"/>
            <p:cNvSpPr/>
            <p:nvPr/>
          </p:nvSpPr>
          <p:spPr>
            <a:xfrm>
              <a:off x="2000998"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29"/>
            <p:cNvSpPr/>
            <p:nvPr/>
          </p:nvSpPr>
          <p:spPr>
            <a:xfrm>
              <a:off x="2000998"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29"/>
            <p:cNvSpPr/>
            <p:nvPr/>
          </p:nvSpPr>
          <p:spPr>
            <a:xfrm>
              <a:off x="2000998"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29"/>
            <p:cNvSpPr/>
            <p:nvPr/>
          </p:nvSpPr>
          <p:spPr>
            <a:xfrm>
              <a:off x="2000998"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29"/>
            <p:cNvSpPr/>
            <p:nvPr/>
          </p:nvSpPr>
          <p:spPr>
            <a:xfrm>
              <a:off x="2270005"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29"/>
            <p:cNvSpPr/>
            <p:nvPr/>
          </p:nvSpPr>
          <p:spPr>
            <a:xfrm>
              <a:off x="2270005"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29"/>
            <p:cNvSpPr/>
            <p:nvPr/>
          </p:nvSpPr>
          <p:spPr>
            <a:xfrm>
              <a:off x="2270005"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29"/>
            <p:cNvSpPr/>
            <p:nvPr/>
          </p:nvSpPr>
          <p:spPr>
            <a:xfrm>
              <a:off x="388213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29"/>
            <p:cNvSpPr/>
            <p:nvPr/>
          </p:nvSpPr>
          <p:spPr>
            <a:xfrm>
              <a:off x="388213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29"/>
            <p:cNvSpPr/>
            <p:nvPr/>
          </p:nvSpPr>
          <p:spPr>
            <a:xfrm>
              <a:off x="4956851"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29"/>
            <p:cNvSpPr/>
            <p:nvPr/>
          </p:nvSpPr>
          <p:spPr>
            <a:xfrm>
              <a:off x="495685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29"/>
            <p:cNvSpPr/>
            <p:nvPr/>
          </p:nvSpPr>
          <p:spPr>
            <a:xfrm>
              <a:off x="495685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29"/>
            <p:cNvSpPr/>
            <p:nvPr/>
          </p:nvSpPr>
          <p:spPr>
            <a:xfrm>
              <a:off x="495685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29"/>
            <p:cNvSpPr/>
            <p:nvPr/>
          </p:nvSpPr>
          <p:spPr>
            <a:xfrm>
              <a:off x="494945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29"/>
            <p:cNvSpPr/>
            <p:nvPr/>
          </p:nvSpPr>
          <p:spPr>
            <a:xfrm>
              <a:off x="494945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29"/>
            <p:cNvSpPr/>
            <p:nvPr/>
          </p:nvSpPr>
          <p:spPr>
            <a:xfrm>
              <a:off x="656681"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29"/>
            <p:cNvSpPr/>
            <p:nvPr/>
          </p:nvSpPr>
          <p:spPr>
            <a:xfrm>
              <a:off x="656681"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29"/>
            <p:cNvSpPr/>
            <p:nvPr/>
          </p:nvSpPr>
          <p:spPr>
            <a:xfrm>
              <a:off x="656681"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29"/>
            <p:cNvSpPr/>
            <p:nvPr/>
          </p:nvSpPr>
          <p:spPr>
            <a:xfrm>
              <a:off x="656681"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29"/>
            <p:cNvSpPr/>
            <p:nvPr/>
          </p:nvSpPr>
          <p:spPr>
            <a:xfrm>
              <a:off x="648454"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29"/>
            <p:cNvSpPr/>
            <p:nvPr/>
          </p:nvSpPr>
          <p:spPr>
            <a:xfrm>
              <a:off x="648454"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29"/>
            <p:cNvSpPr/>
            <p:nvPr/>
          </p:nvSpPr>
          <p:spPr>
            <a:xfrm>
              <a:off x="656681"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29"/>
            <p:cNvSpPr/>
            <p:nvPr/>
          </p:nvSpPr>
          <p:spPr>
            <a:xfrm>
              <a:off x="648454"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29"/>
            <p:cNvSpPr/>
            <p:nvPr/>
          </p:nvSpPr>
          <p:spPr>
            <a:xfrm>
              <a:off x="656681"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29"/>
            <p:cNvSpPr/>
            <p:nvPr/>
          </p:nvSpPr>
          <p:spPr>
            <a:xfrm>
              <a:off x="648454"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29"/>
            <p:cNvSpPr/>
            <p:nvPr/>
          </p:nvSpPr>
          <p:spPr>
            <a:xfrm>
              <a:off x="656681"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29"/>
            <p:cNvSpPr/>
            <p:nvPr/>
          </p:nvSpPr>
          <p:spPr>
            <a:xfrm>
              <a:off x="648454"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29"/>
            <p:cNvSpPr/>
            <p:nvPr/>
          </p:nvSpPr>
          <p:spPr>
            <a:xfrm>
              <a:off x="656681" y="1736397"/>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29"/>
            <p:cNvSpPr/>
            <p:nvPr/>
          </p:nvSpPr>
          <p:spPr>
            <a:xfrm>
              <a:off x="648454" y="1879709"/>
              <a:ext cx="53414" cy="80955"/>
            </a:xfrm>
            <a:custGeom>
              <a:rect b="b" l="l" r="r" t="t"/>
              <a:pathLst>
                <a:path extrusionOk="0" h="679" w="448">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29"/>
            <p:cNvSpPr/>
            <p:nvPr/>
          </p:nvSpPr>
          <p:spPr>
            <a:xfrm>
              <a:off x="656681" y="202576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29"/>
            <p:cNvSpPr/>
            <p:nvPr/>
          </p:nvSpPr>
          <p:spPr>
            <a:xfrm>
              <a:off x="656681" y="2169909"/>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29"/>
            <p:cNvSpPr/>
            <p:nvPr/>
          </p:nvSpPr>
          <p:spPr>
            <a:xfrm>
              <a:off x="648454" y="2313220"/>
              <a:ext cx="53414" cy="80955"/>
            </a:xfrm>
            <a:custGeom>
              <a:rect b="b" l="l" r="r" t="t"/>
              <a:pathLst>
                <a:path extrusionOk="0" h="679" w="448">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29"/>
            <p:cNvSpPr/>
            <p:nvPr/>
          </p:nvSpPr>
          <p:spPr>
            <a:xfrm>
              <a:off x="648454" y="2458439"/>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29"/>
            <p:cNvSpPr/>
            <p:nvPr/>
          </p:nvSpPr>
          <p:spPr>
            <a:xfrm>
              <a:off x="656681" y="260449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29"/>
            <p:cNvSpPr/>
            <p:nvPr/>
          </p:nvSpPr>
          <p:spPr>
            <a:xfrm>
              <a:off x="648454" y="274780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29"/>
            <p:cNvSpPr/>
            <p:nvPr/>
          </p:nvSpPr>
          <p:spPr>
            <a:xfrm>
              <a:off x="656681" y="2893858"/>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29"/>
            <p:cNvSpPr/>
            <p:nvPr/>
          </p:nvSpPr>
          <p:spPr>
            <a:xfrm>
              <a:off x="656681" y="303812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29"/>
            <p:cNvSpPr/>
            <p:nvPr/>
          </p:nvSpPr>
          <p:spPr>
            <a:xfrm>
              <a:off x="648454" y="3181315"/>
              <a:ext cx="53414" cy="81075"/>
            </a:xfrm>
            <a:custGeom>
              <a:rect b="b" l="l" r="r" t="t"/>
              <a:pathLst>
                <a:path extrusionOk="0" h="680" w="448">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29"/>
            <p:cNvSpPr/>
            <p:nvPr/>
          </p:nvSpPr>
          <p:spPr>
            <a:xfrm>
              <a:off x="648454" y="3326535"/>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29"/>
            <p:cNvSpPr/>
            <p:nvPr/>
          </p:nvSpPr>
          <p:spPr>
            <a:xfrm>
              <a:off x="648454" y="3470800"/>
              <a:ext cx="53414" cy="80955"/>
            </a:xfrm>
            <a:custGeom>
              <a:rect b="b" l="l" r="r" t="t"/>
              <a:pathLst>
                <a:path extrusionOk="0" h="679" w="448">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29"/>
            <p:cNvSpPr/>
            <p:nvPr/>
          </p:nvSpPr>
          <p:spPr>
            <a:xfrm>
              <a:off x="656681" y="361685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29"/>
            <p:cNvSpPr/>
            <p:nvPr/>
          </p:nvSpPr>
          <p:spPr>
            <a:xfrm>
              <a:off x="2807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29"/>
            <p:cNvSpPr/>
            <p:nvPr/>
          </p:nvSpPr>
          <p:spPr>
            <a:xfrm>
              <a:off x="2807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29"/>
            <p:cNvSpPr/>
            <p:nvPr/>
          </p:nvSpPr>
          <p:spPr>
            <a:xfrm>
              <a:off x="2807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29"/>
            <p:cNvSpPr/>
            <p:nvPr/>
          </p:nvSpPr>
          <p:spPr>
            <a:xfrm>
              <a:off x="3344361"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29"/>
            <p:cNvSpPr/>
            <p:nvPr/>
          </p:nvSpPr>
          <p:spPr>
            <a:xfrm>
              <a:off x="3344361"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29"/>
            <p:cNvSpPr/>
            <p:nvPr/>
          </p:nvSpPr>
          <p:spPr>
            <a:xfrm>
              <a:off x="3344361"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29"/>
            <p:cNvSpPr/>
            <p:nvPr/>
          </p:nvSpPr>
          <p:spPr>
            <a:xfrm>
              <a:off x="549450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29"/>
            <p:cNvSpPr/>
            <p:nvPr/>
          </p:nvSpPr>
          <p:spPr>
            <a:xfrm>
              <a:off x="549450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29"/>
            <p:cNvSpPr/>
            <p:nvPr/>
          </p:nvSpPr>
          <p:spPr>
            <a:xfrm>
              <a:off x="5494506"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29"/>
            <p:cNvSpPr/>
            <p:nvPr/>
          </p:nvSpPr>
          <p:spPr>
            <a:xfrm>
              <a:off x="5494506"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29"/>
            <p:cNvSpPr/>
            <p:nvPr/>
          </p:nvSpPr>
          <p:spPr>
            <a:xfrm>
              <a:off x="548627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29"/>
            <p:cNvSpPr/>
            <p:nvPr/>
          </p:nvSpPr>
          <p:spPr>
            <a:xfrm>
              <a:off x="6032161"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29"/>
            <p:cNvSpPr/>
            <p:nvPr/>
          </p:nvSpPr>
          <p:spPr>
            <a:xfrm>
              <a:off x="6032161"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29"/>
            <p:cNvSpPr/>
            <p:nvPr/>
          </p:nvSpPr>
          <p:spPr>
            <a:xfrm>
              <a:off x="6032161"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29"/>
            <p:cNvSpPr/>
            <p:nvPr/>
          </p:nvSpPr>
          <p:spPr>
            <a:xfrm>
              <a:off x="6032161"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29"/>
            <p:cNvSpPr/>
            <p:nvPr/>
          </p:nvSpPr>
          <p:spPr>
            <a:xfrm>
              <a:off x="6023935"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29"/>
            <p:cNvSpPr/>
            <p:nvPr/>
          </p:nvSpPr>
          <p:spPr>
            <a:xfrm>
              <a:off x="710783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29"/>
            <p:cNvSpPr/>
            <p:nvPr/>
          </p:nvSpPr>
          <p:spPr>
            <a:xfrm>
              <a:off x="710783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29"/>
            <p:cNvSpPr/>
            <p:nvPr/>
          </p:nvSpPr>
          <p:spPr>
            <a:xfrm>
              <a:off x="7107830"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29"/>
            <p:cNvSpPr/>
            <p:nvPr/>
          </p:nvSpPr>
          <p:spPr>
            <a:xfrm>
              <a:off x="7107830"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29"/>
            <p:cNvSpPr/>
            <p:nvPr/>
          </p:nvSpPr>
          <p:spPr>
            <a:xfrm>
              <a:off x="7914253"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29"/>
            <p:cNvSpPr/>
            <p:nvPr/>
          </p:nvSpPr>
          <p:spPr>
            <a:xfrm>
              <a:off x="7914253"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29"/>
            <p:cNvSpPr/>
            <p:nvPr/>
          </p:nvSpPr>
          <p:spPr>
            <a:xfrm>
              <a:off x="7914253"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29"/>
            <p:cNvSpPr/>
            <p:nvPr/>
          </p:nvSpPr>
          <p:spPr>
            <a:xfrm>
              <a:off x="89880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29"/>
            <p:cNvSpPr/>
            <p:nvPr/>
          </p:nvSpPr>
          <p:spPr>
            <a:xfrm>
              <a:off x="89880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29"/>
            <p:cNvSpPr/>
            <p:nvPr/>
          </p:nvSpPr>
          <p:spPr>
            <a:xfrm>
              <a:off x="89880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29"/>
            <p:cNvSpPr/>
            <p:nvPr/>
          </p:nvSpPr>
          <p:spPr>
            <a:xfrm>
              <a:off x="4419911"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29"/>
            <p:cNvSpPr/>
            <p:nvPr/>
          </p:nvSpPr>
          <p:spPr>
            <a:xfrm>
              <a:off x="4419911"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29"/>
            <p:cNvSpPr/>
            <p:nvPr/>
          </p:nvSpPr>
          <p:spPr>
            <a:xfrm>
              <a:off x="4419911"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29"/>
            <p:cNvSpPr/>
            <p:nvPr/>
          </p:nvSpPr>
          <p:spPr>
            <a:xfrm>
              <a:off x="6838823"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29"/>
            <p:cNvSpPr/>
            <p:nvPr/>
          </p:nvSpPr>
          <p:spPr>
            <a:xfrm>
              <a:off x="6838823"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29"/>
            <p:cNvSpPr/>
            <p:nvPr/>
          </p:nvSpPr>
          <p:spPr>
            <a:xfrm>
              <a:off x="6838823"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29"/>
            <p:cNvSpPr/>
            <p:nvPr/>
          </p:nvSpPr>
          <p:spPr>
            <a:xfrm>
              <a:off x="683059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29"/>
            <p:cNvSpPr/>
            <p:nvPr/>
          </p:nvSpPr>
          <p:spPr>
            <a:xfrm>
              <a:off x="4688917"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29"/>
            <p:cNvSpPr/>
            <p:nvPr/>
          </p:nvSpPr>
          <p:spPr>
            <a:xfrm>
              <a:off x="4688917"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29"/>
            <p:cNvSpPr/>
            <p:nvPr/>
          </p:nvSpPr>
          <p:spPr>
            <a:xfrm>
              <a:off x="4688917"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29"/>
            <p:cNvSpPr/>
            <p:nvPr/>
          </p:nvSpPr>
          <p:spPr>
            <a:xfrm>
              <a:off x="4680571"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29"/>
            <p:cNvSpPr/>
            <p:nvPr/>
          </p:nvSpPr>
          <p:spPr>
            <a:xfrm>
              <a:off x="5763393"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29"/>
            <p:cNvSpPr/>
            <p:nvPr/>
          </p:nvSpPr>
          <p:spPr>
            <a:xfrm>
              <a:off x="5763393"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29"/>
            <p:cNvSpPr/>
            <p:nvPr/>
          </p:nvSpPr>
          <p:spPr>
            <a:xfrm>
              <a:off x="5763393"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29"/>
            <p:cNvSpPr/>
            <p:nvPr/>
          </p:nvSpPr>
          <p:spPr>
            <a:xfrm>
              <a:off x="5755167"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29"/>
            <p:cNvSpPr/>
            <p:nvPr/>
          </p:nvSpPr>
          <p:spPr>
            <a:xfrm>
              <a:off x="73765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29"/>
            <p:cNvSpPr/>
            <p:nvPr/>
          </p:nvSpPr>
          <p:spPr>
            <a:xfrm>
              <a:off x="73765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29"/>
            <p:cNvSpPr/>
            <p:nvPr/>
          </p:nvSpPr>
          <p:spPr>
            <a:xfrm>
              <a:off x="73765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29"/>
            <p:cNvSpPr/>
            <p:nvPr/>
          </p:nvSpPr>
          <p:spPr>
            <a:xfrm>
              <a:off x="3075593"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29"/>
            <p:cNvSpPr/>
            <p:nvPr/>
          </p:nvSpPr>
          <p:spPr>
            <a:xfrm>
              <a:off x="3075593"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29"/>
            <p:cNvSpPr/>
            <p:nvPr/>
          </p:nvSpPr>
          <p:spPr>
            <a:xfrm>
              <a:off x="3075593"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29"/>
            <p:cNvSpPr/>
            <p:nvPr/>
          </p:nvSpPr>
          <p:spPr>
            <a:xfrm>
              <a:off x="3075593"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29"/>
            <p:cNvSpPr/>
            <p:nvPr/>
          </p:nvSpPr>
          <p:spPr>
            <a:xfrm>
              <a:off x="361324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29"/>
            <p:cNvSpPr/>
            <p:nvPr/>
          </p:nvSpPr>
          <p:spPr>
            <a:xfrm>
              <a:off x="361324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29"/>
            <p:cNvSpPr/>
            <p:nvPr/>
          </p:nvSpPr>
          <p:spPr>
            <a:xfrm>
              <a:off x="361324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29"/>
            <p:cNvSpPr/>
            <p:nvPr/>
          </p:nvSpPr>
          <p:spPr>
            <a:xfrm>
              <a:off x="361324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29"/>
            <p:cNvSpPr/>
            <p:nvPr/>
          </p:nvSpPr>
          <p:spPr>
            <a:xfrm>
              <a:off x="415102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29"/>
            <p:cNvSpPr/>
            <p:nvPr/>
          </p:nvSpPr>
          <p:spPr>
            <a:xfrm>
              <a:off x="415102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29"/>
            <p:cNvSpPr/>
            <p:nvPr/>
          </p:nvSpPr>
          <p:spPr>
            <a:xfrm>
              <a:off x="415102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29"/>
            <p:cNvSpPr/>
            <p:nvPr/>
          </p:nvSpPr>
          <p:spPr>
            <a:xfrm>
              <a:off x="415102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29"/>
            <p:cNvSpPr/>
            <p:nvPr/>
          </p:nvSpPr>
          <p:spPr>
            <a:xfrm>
              <a:off x="5225738"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29"/>
            <p:cNvSpPr/>
            <p:nvPr/>
          </p:nvSpPr>
          <p:spPr>
            <a:xfrm>
              <a:off x="5225738"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29"/>
            <p:cNvSpPr/>
            <p:nvPr/>
          </p:nvSpPr>
          <p:spPr>
            <a:xfrm>
              <a:off x="5225738"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29"/>
            <p:cNvSpPr/>
            <p:nvPr/>
          </p:nvSpPr>
          <p:spPr>
            <a:xfrm>
              <a:off x="5225738"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29"/>
            <p:cNvSpPr/>
            <p:nvPr/>
          </p:nvSpPr>
          <p:spPr>
            <a:xfrm>
              <a:off x="630104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29"/>
            <p:cNvSpPr/>
            <p:nvPr/>
          </p:nvSpPr>
          <p:spPr>
            <a:xfrm>
              <a:off x="630104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29"/>
            <p:cNvSpPr/>
            <p:nvPr/>
          </p:nvSpPr>
          <p:spPr>
            <a:xfrm>
              <a:off x="630104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29"/>
            <p:cNvSpPr/>
            <p:nvPr/>
          </p:nvSpPr>
          <p:spPr>
            <a:xfrm>
              <a:off x="8182306"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29"/>
            <p:cNvSpPr/>
            <p:nvPr/>
          </p:nvSpPr>
          <p:spPr>
            <a:xfrm>
              <a:off x="8182306"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29"/>
            <p:cNvSpPr/>
            <p:nvPr/>
          </p:nvSpPr>
          <p:spPr>
            <a:xfrm>
              <a:off x="2538773"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29"/>
            <p:cNvSpPr/>
            <p:nvPr/>
          </p:nvSpPr>
          <p:spPr>
            <a:xfrm>
              <a:off x="2538773"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4">
    <p:spTree>
      <p:nvGrpSpPr>
        <p:cNvPr id="9211" name="Shape 9211"/>
        <p:cNvGrpSpPr/>
        <p:nvPr/>
      </p:nvGrpSpPr>
      <p:grpSpPr>
        <a:xfrm>
          <a:off x="0" y="0"/>
          <a:ext cx="0" cy="0"/>
          <a:chOff x="0" y="0"/>
          <a:chExt cx="0" cy="0"/>
        </a:xfrm>
      </p:grpSpPr>
      <p:grpSp>
        <p:nvGrpSpPr>
          <p:cNvPr id="9212" name="Google Shape;9212;p30"/>
          <p:cNvGrpSpPr/>
          <p:nvPr/>
        </p:nvGrpSpPr>
        <p:grpSpPr>
          <a:xfrm>
            <a:off x="189" y="52"/>
            <a:ext cx="9144013" cy="5143533"/>
            <a:chOff x="4088025" y="1324225"/>
            <a:chExt cx="1348575" cy="1101800"/>
          </a:xfrm>
        </p:grpSpPr>
        <p:sp>
          <p:nvSpPr>
            <p:cNvPr id="9213" name="Google Shape;9213;p30"/>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30"/>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30"/>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30"/>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30"/>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30"/>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30"/>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30"/>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30"/>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30"/>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30"/>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30"/>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30"/>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30"/>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30"/>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30"/>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30"/>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30"/>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30"/>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30"/>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30"/>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30"/>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30"/>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30"/>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30"/>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30"/>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30"/>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30"/>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30"/>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30"/>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30"/>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30"/>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30"/>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30"/>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30"/>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30"/>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30"/>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30"/>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30"/>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30"/>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30"/>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30"/>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30"/>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30"/>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30"/>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30"/>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30"/>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30"/>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30"/>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30"/>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3" name="Google Shape;9263;p30"/>
          <p:cNvGrpSpPr/>
          <p:nvPr/>
        </p:nvGrpSpPr>
        <p:grpSpPr>
          <a:xfrm>
            <a:off x="110918" y="206"/>
            <a:ext cx="8922164" cy="5143474"/>
            <a:chOff x="110918" y="206"/>
            <a:chExt cx="8922164" cy="5143474"/>
          </a:xfrm>
        </p:grpSpPr>
        <p:sp>
          <p:nvSpPr>
            <p:cNvPr id="9264" name="Google Shape;9264;p30"/>
            <p:cNvSpPr/>
            <p:nvPr/>
          </p:nvSpPr>
          <p:spPr>
            <a:xfrm>
              <a:off x="66597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30"/>
            <p:cNvSpPr/>
            <p:nvPr/>
          </p:nvSpPr>
          <p:spPr>
            <a:xfrm>
              <a:off x="66597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30"/>
            <p:cNvSpPr/>
            <p:nvPr/>
          </p:nvSpPr>
          <p:spPr>
            <a:xfrm>
              <a:off x="66597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30"/>
            <p:cNvSpPr/>
            <p:nvPr/>
          </p:nvSpPr>
          <p:spPr>
            <a:xfrm>
              <a:off x="657752"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30"/>
            <p:cNvSpPr/>
            <p:nvPr/>
          </p:nvSpPr>
          <p:spPr>
            <a:xfrm>
              <a:off x="657752"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30"/>
            <p:cNvSpPr/>
            <p:nvPr/>
          </p:nvSpPr>
          <p:spPr>
            <a:xfrm>
              <a:off x="66597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30"/>
            <p:cNvSpPr/>
            <p:nvPr/>
          </p:nvSpPr>
          <p:spPr>
            <a:xfrm>
              <a:off x="657752"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30"/>
            <p:cNvSpPr/>
            <p:nvPr/>
          </p:nvSpPr>
          <p:spPr>
            <a:xfrm>
              <a:off x="66597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30"/>
            <p:cNvSpPr/>
            <p:nvPr/>
          </p:nvSpPr>
          <p:spPr>
            <a:xfrm>
              <a:off x="657752"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30"/>
            <p:cNvSpPr/>
            <p:nvPr/>
          </p:nvSpPr>
          <p:spPr>
            <a:xfrm>
              <a:off x="657752"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30"/>
            <p:cNvSpPr/>
            <p:nvPr/>
          </p:nvSpPr>
          <p:spPr>
            <a:xfrm>
              <a:off x="66597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30"/>
            <p:cNvSpPr/>
            <p:nvPr/>
          </p:nvSpPr>
          <p:spPr>
            <a:xfrm>
              <a:off x="66597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30"/>
            <p:cNvSpPr/>
            <p:nvPr/>
          </p:nvSpPr>
          <p:spPr>
            <a:xfrm>
              <a:off x="66597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30"/>
            <p:cNvSpPr/>
            <p:nvPr/>
          </p:nvSpPr>
          <p:spPr>
            <a:xfrm>
              <a:off x="657752"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30"/>
            <p:cNvSpPr/>
            <p:nvPr/>
          </p:nvSpPr>
          <p:spPr>
            <a:xfrm>
              <a:off x="66597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30"/>
            <p:cNvSpPr/>
            <p:nvPr/>
          </p:nvSpPr>
          <p:spPr>
            <a:xfrm>
              <a:off x="66597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30"/>
            <p:cNvSpPr/>
            <p:nvPr/>
          </p:nvSpPr>
          <p:spPr>
            <a:xfrm>
              <a:off x="657752"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30"/>
            <p:cNvSpPr/>
            <p:nvPr/>
          </p:nvSpPr>
          <p:spPr>
            <a:xfrm>
              <a:off x="66597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2" name="Google Shape;9282;p30"/>
            <p:cNvGrpSpPr/>
            <p:nvPr/>
          </p:nvGrpSpPr>
          <p:grpSpPr>
            <a:xfrm>
              <a:off x="8706192" y="206"/>
              <a:ext cx="53414" cy="5143474"/>
              <a:chOff x="8511811" y="206"/>
              <a:chExt cx="53414" cy="5143474"/>
            </a:xfrm>
          </p:grpSpPr>
          <p:sp>
            <p:nvSpPr>
              <p:cNvPr id="9283" name="Google Shape;9283;p30"/>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30"/>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30"/>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30"/>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30"/>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30"/>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30"/>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30"/>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30"/>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30"/>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30"/>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30"/>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30"/>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30"/>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30"/>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30"/>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30"/>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30"/>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30"/>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30"/>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30"/>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30"/>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30"/>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30"/>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30"/>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30"/>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30"/>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30"/>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30"/>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30"/>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30"/>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30"/>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30"/>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30"/>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30"/>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30"/>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30"/>
            <p:cNvGrpSpPr/>
            <p:nvPr/>
          </p:nvGrpSpPr>
          <p:grpSpPr>
            <a:xfrm>
              <a:off x="8979668" y="206"/>
              <a:ext cx="53414" cy="5143474"/>
              <a:chOff x="8712171" y="206"/>
              <a:chExt cx="53414" cy="5143474"/>
            </a:xfrm>
          </p:grpSpPr>
          <p:sp>
            <p:nvSpPr>
              <p:cNvPr id="9320" name="Google Shape;9320;p30"/>
              <p:cNvSpPr/>
              <p:nvPr/>
            </p:nvSpPr>
            <p:spPr>
              <a:xfrm>
                <a:off x="87203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30"/>
              <p:cNvSpPr/>
              <p:nvPr/>
            </p:nvSpPr>
            <p:spPr>
              <a:xfrm>
                <a:off x="87203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30"/>
              <p:cNvSpPr/>
              <p:nvPr/>
            </p:nvSpPr>
            <p:spPr>
              <a:xfrm>
                <a:off x="87203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30"/>
              <p:cNvSpPr/>
              <p:nvPr/>
            </p:nvSpPr>
            <p:spPr>
              <a:xfrm>
                <a:off x="87121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30"/>
              <p:cNvSpPr/>
              <p:nvPr/>
            </p:nvSpPr>
            <p:spPr>
              <a:xfrm>
                <a:off x="87121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30"/>
              <p:cNvSpPr/>
              <p:nvPr/>
            </p:nvSpPr>
            <p:spPr>
              <a:xfrm>
                <a:off x="87203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30"/>
              <p:cNvSpPr/>
              <p:nvPr/>
            </p:nvSpPr>
            <p:spPr>
              <a:xfrm>
                <a:off x="87121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30"/>
              <p:cNvSpPr/>
              <p:nvPr/>
            </p:nvSpPr>
            <p:spPr>
              <a:xfrm>
                <a:off x="87203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30"/>
              <p:cNvSpPr/>
              <p:nvPr/>
            </p:nvSpPr>
            <p:spPr>
              <a:xfrm>
                <a:off x="87121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30"/>
              <p:cNvSpPr/>
              <p:nvPr/>
            </p:nvSpPr>
            <p:spPr>
              <a:xfrm>
                <a:off x="871217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30"/>
              <p:cNvSpPr/>
              <p:nvPr/>
            </p:nvSpPr>
            <p:spPr>
              <a:xfrm>
                <a:off x="872039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30"/>
              <p:cNvSpPr/>
              <p:nvPr/>
            </p:nvSpPr>
            <p:spPr>
              <a:xfrm>
                <a:off x="872039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30"/>
              <p:cNvSpPr/>
              <p:nvPr/>
            </p:nvSpPr>
            <p:spPr>
              <a:xfrm>
                <a:off x="872039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30"/>
              <p:cNvSpPr/>
              <p:nvPr/>
            </p:nvSpPr>
            <p:spPr>
              <a:xfrm>
                <a:off x="871217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30"/>
              <p:cNvSpPr/>
              <p:nvPr/>
            </p:nvSpPr>
            <p:spPr>
              <a:xfrm>
                <a:off x="872039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30"/>
              <p:cNvSpPr/>
              <p:nvPr/>
            </p:nvSpPr>
            <p:spPr>
              <a:xfrm>
                <a:off x="872039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30"/>
              <p:cNvSpPr/>
              <p:nvPr/>
            </p:nvSpPr>
            <p:spPr>
              <a:xfrm>
                <a:off x="871217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30"/>
              <p:cNvSpPr/>
              <p:nvPr/>
            </p:nvSpPr>
            <p:spPr>
              <a:xfrm>
                <a:off x="872039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30"/>
              <p:cNvSpPr/>
              <p:nvPr/>
            </p:nvSpPr>
            <p:spPr>
              <a:xfrm>
                <a:off x="871217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30"/>
              <p:cNvSpPr/>
              <p:nvPr/>
            </p:nvSpPr>
            <p:spPr>
              <a:xfrm>
                <a:off x="872039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30"/>
              <p:cNvSpPr/>
              <p:nvPr/>
            </p:nvSpPr>
            <p:spPr>
              <a:xfrm>
                <a:off x="871217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30"/>
              <p:cNvSpPr/>
              <p:nvPr/>
            </p:nvSpPr>
            <p:spPr>
              <a:xfrm>
                <a:off x="872039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30"/>
              <p:cNvSpPr/>
              <p:nvPr/>
            </p:nvSpPr>
            <p:spPr>
              <a:xfrm>
                <a:off x="871217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30"/>
              <p:cNvSpPr/>
              <p:nvPr/>
            </p:nvSpPr>
            <p:spPr>
              <a:xfrm>
                <a:off x="871217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30"/>
              <p:cNvSpPr/>
              <p:nvPr/>
            </p:nvSpPr>
            <p:spPr>
              <a:xfrm>
                <a:off x="872039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30"/>
              <p:cNvSpPr/>
              <p:nvPr/>
            </p:nvSpPr>
            <p:spPr>
              <a:xfrm>
                <a:off x="871217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30"/>
              <p:cNvSpPr/>
              <p:nvPr/>
            </p:nvSpPr>
            <p:spPr>
              <a:xfrm>
                <a:off x="871217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30"/>
              <p:cNvSpPr/>
              <p:nvPr/>
            </p:nvSpPr>
            <p:spPr>
              <a:xfrm>
                <a:off x="871217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30"/>
              <p:cNvSpPr/>
              <p:nvPr/>
            </p:nvSpPr>
            <p:spPr>
              <a:xfrm>
                <a:off x="872039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30"/>
              <p:cNvSpPr/>
              <p:nvPr/>
            </p:nvSpPr>
            <p:spPr>
              <a:xfrm>
                <a:off x="872039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30"/>
              <p:cNvSpPr/>
              <p:nvPr/>
            </p:nvSpPr>
            <p:spPr>
              <a:xfrm>
                <a:off x="872039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30"/>
              <p:cNvSpPr/>
              <p:nvPr/>
            </p:nvSpPr>
            <p:spPr>
              <a:xfrm>
                <a:off x="871217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30"/>
              <p:cNvSpPr/>
              <p:nvPr/>
            </p:nvSpPr>
            <p:spPr>
              <a:xfrm>
                <a:off x="872039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30"/>
              <p:cNvSpPr/>
              <p:nvPr/>
            </p:nvSpPr>
            <p:spPr>
              <a:xfrm>
                <a:off x="871217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30"/>
              <p:cNvSpPr/>
              <p:nvPr/>
            </p:nvSpPr>
            <p:spPr>
              <a:xfrm>
                <a:off x="872039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30"/>
              <p:cNvSpPr/>
              <p:nvPr/>
            </p:nvSpPr>
            <p:spPr>
              <a:xfrm>
                <a:off x="871217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6" name="Google Shape;9356;p30"/>
            <p:cNvGrpSpPr/>
            <p:nvPr/>
          </p:nvGrpSpPr>
          <p:grpSpPr>
            <a:xfrm>
              <a:off x="110918" y="206"/>
              <a:ext cx="53295" cy="4852321"/>
              <a:chOff x="62135" y="206"/>
              <a:chExt cx="53295" cy="4852321"/>
            </a:xfrm>
          </p:grpSpPr>
          <p:sp>
            <p:nvSpPr>
              <p:cNvPr id="9357" name="Google Shape;9357;p30"/>
              <p:cNvSpPr/>
              <p:nvPr/>
            </p:nvSpPr>
            <p:spPr>
              <a:xfrm>
                <a:off x="70362"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30"/>
              <p:cNvSpPr/>
              <p:nvPr/>
            </p:nvSpPr>
            <p:spPr>
              <a:xfrm>
                <a:off x="70362"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30"/>
              <p:cNvSpPr/>
              <p:nvPr/>
            </p:nvSpPr>
            <p:spPr>
              <a:xfrm>
                <a:off x="70362"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30"/>
              <p:cNvSpPr/>
              <p:nvPr/>
            </p:nvSpPr>
            <p:spPr>
              <a:xfrm>
                <a:off x="70362"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30"/>
              <p:cNvSpPr/>
              <p:nvPr/>
            </p:nvSpPr>
            <p:spPr>
              <a:xfrm>
                <a:off x="62135"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30"/>
              <p:cNvSpPr/>
              <p:nvPr/>
            </p:nvSpPr>
            <p:spPr>
              <a:xfrm>
                <a:off x="62135"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30"/>
              <p:cNvSpPr/>
              <p:nvPr/>
            </p:nvSpPr>
            <p:spPr>
              <a:xfrm>
                <a:off x="70362"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30"/>
              <p:cNvSpPr/>
              <p:nvPr/>
            </p:nvSpPr>
            <p:spPr>
              <a:xfrm>
                <a:off x="62135"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30"/>
              <p:cNvSpPr/>
              <p:nvPr/>
            </p:nvSpPr>
            <p:spPr>
              <a:xfrm>
                <a:off x="70362"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30"/>
              <p:cNvSpPr/>
              <p:nvPr/>
            </p:nvSpPr>
            <p:spPr>
              <a:xfrm>
                <a:off x="62135"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30"/>
              <p:cNvSpPr/>
              <p:nvPr/>
            </p:nvSpPr>
            <p:spPr>
              <a:xfrm>
                <a:off x="70362"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30"/>
              <p:cNvSpPr/>
              <p:nvPr/>
            </p:nvSpPr>
            <p:spPr>
              <a:xfrm>
                <a:off x="62135"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30"/>
              <p:cNvSpPr/>
              <p:nvPr/>
            </p:nvSpPr>
            <p:spPr>
              <a:xfrm>
                <a:off x="70362"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30"/>
              <p:cNvSpPr/>
              <p:nvPr/>
            </p:nvSpPr>
            <p:spPr>
              <a:xfrm>
                <a:off x="62135"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30"/>
              <p:cNvSpPr/>
              <p:nvPr/>
            </p:nvSpPr>
            <p:spPr>
              <a:xfrm>
                <a:off x="70362"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30"/>
              <p:cNvSpPr/>
              <p:nvPr/>
            </p:nvSpPr>
            <p:spPr>
              <a:xfrm>
                <a:off x="70362"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30"/>
              <p:cNvSpPr/>
              <p:nvPr/>
            </p:nvSpPr>
            <p:spPr>
              <a:xfrm>
                <a:off x="62135"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30"/>
              <p:cNvSpPr/>
              <p:nvPr/>
            </p:nvSpPr>
            <p:spPr>
              <a:xfrm>
                <a:off x="62135"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30"/>
              <p:cNvSpPr/>
              <p:nvPr/>
            </p:nvSpPr>
            <p:spPr>
              <a:xfrm>
                <a:off x="70362"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30"/>
              <p:cNvSpPr/>
              <p:nvPr/>
            </p:nvSpPr>
            <p:spPr>
              <a:xfrm>
                <a:off x="62135"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30"/>
              <p:cNvSpPr/>
              <p:nvPr/>
            </p:nvSpPr>
            <p:spPr>
              <a:xfrm>
                <a:off x="70362"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30"/>
              <p:cNvSpPr/>
              <p:nvPr/>
            </p:nvSpPr>
            <p:spPr>
              <a:xfrm>
                <a:off x="70362"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30"/>
              <p:cNvSpPr/>
              <p:nvPr/>
            </p:nvSpPr>
            <p:spPr>
              <a:xfrm>
                <a:off x="62135"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30"/>
              <p:cNvSpPr/>
              <p:nvPr/>
            </p:nvSpPr>
            <p:spPr>
              <a:xfrm>
                <a:off x="62135"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30"/>
              <p:cNvSpPr/>
              <p:nvPr/>
            </p:nvSpPr>
            <p:spPr>
              <a:xfrm>
                <a:off x="62135"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30"/>
              <p:cNvSpPr/>
              <p:nvPr/>
            </p:nvSpPr>
            <p:spPr>
              <a:xfrm>
                <a:off x="70362"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30"/>
              <p:cNvSpPr/>
              <p:nvPr/>
            </p:nvSpPr>
            <p:spPr>
              <a:xfrm>
                <a:off x="70362"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30"/>
              <p:cNvSpPr/>
              <p:nvPr/>
            </p:nvSpPr>
            <p:spPr>
              <a:xfrm>
                <a:off x="70362"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30"/>
              <p:cNvSpPr/>
              <p:nvPr/>
            </p:nvSpPr>
            <p:spPr>
              <a:xfrm>
                <a:off x="62135"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30"/>
              <p:cNvSpPr/>
              <p:nvPr/>
            </p:nvSpPr>
            <p:spPr>
              <a:xfrm>
                <a:off x="70362"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30"/>
              <p:cNvSpPr/>
              <p:nvPr/>
            </p:nvSpPr>
            <p:spPr>
              <a:xfrm>
                <a:off x="62135"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30"/>
              <p:cNvSpPr/>
              <p:nvPr/>
            </p:nvSpPr>
            <p:spPr>
              <a:xfrm>
                <a:off x="70362"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30"/>
              <p:cNvSpPr/>
              <p:nvPr/>
            </p:nvSpPr>
            <p:spPr>
              <a:xfrm>
                <a:off x="62135"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30"/>
              <p:cNvSpPr/>
              <p:nvPr/>
            </p:nvSpPr>
            <p:spPr>
              <a:xfrm>
                <a:off x="70362"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30"/>
            <p:cNvGrpSpPr/>
            <p:nvPr/>
          </p:nvGrpSpPr>
          <p:grpSpPr>
            <a:xfrm>
              <a:off x="384275" y="206"/>
              <a:ext cx="53414" cy="4852321"/>
              <a:chOff x="418506" y="206"/>
              <a:chExt cx="53414" cy="4852321"/>
            </a:xfrm>
          </p:grpSpPr>
          <p:sp>
            <p:nvSpPr>
              <p:cNvPr id="9392" name="Google Shape;9392;p30"/>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30"/>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30"/>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30"/>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30"/>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30"/>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30"/>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30"/>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30"/>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30"/>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30"/>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30"/>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30"/>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30"/>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30"/>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30"/>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30"/>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30"/>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30"/>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30"/>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30"/>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30"/>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30"/>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30"/>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30"/>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30"/>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30"/>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30"/>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30"/>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30"/>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30"/>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30"/>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30"/>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30"/>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6" name="Google Shape;9426;p30"/>
            <p:cNvSpPr/>
            <p:nvPr/>
          </p:nvSpPr>
          <p:spPr>
            <a:xfrm>
              <a:off x="939336"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30"/>
            <p:cNvSpPr/>
            <p:nvPr/>
          </p:nvSpPr>
          <p:spPr>
            <a:xfrm>
              <a:off x="939336"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30"/>
            <p:cNvSpPr/>
            <p:nvPr/>
          </p:nvSpPr>
          <p:spPr>
            <a:xfrm>
              <a:off x="939336"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30"/>
            <p:cNvSpPr/>
            <p:nvPr/>
          </p:nvSpPr>
          <p:spPr>
            <a:xfrm>
              <a:off x="939336"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30"/>
            <p:cNvSpPr/>
            <p:nvPr/>
          </p:nvSpPr>
          <p:spPr>
            <a:xfrm>
              <a:off x="931109"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30"/>
            <p:cNvSpPr/>
            <p:nvPr/>
          </p:nvSpPr>
          <p:spPr>
            <a:xfrm>
              <a:off x="931109"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30"/>
            <p:cNvSpPr/>
            <p:nvPr/>
          </p:nvSpPr>
          <p:spPr>
            <a:xfrm>
              <a:off x="939336"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30"/>
            <p:cNvSpPr/>
            <p:nvPr/>
          </p:nvSpPr>
          <p:spPr>
            <a:xfrm>
              <a:off x="931109"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30"/>
            <p:cNvSpPr/>
            <p:nvPr/>
          </p:nvSpPr>
          <p:spPr>
            <a:xfrm>
              <a:off x="816841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30"/>
            <p:cNvSpPr/>
            <p:nvPr/>
          </p:nvSpPr>
          <p:spPr>
            <a:xfrm>
              <a:off x="816841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30"/>
            <p:cNvSpPr/>
            <p:nvPr/>
          </p:nvSpPr>
          <p:spPr>
            <a:xfrm>
              <a:off x="816841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30"/>
            <p:cNvSpPr/>
            <p:nvPr/>
          </p:nvSpPr>
          <p:spPr>
            <a:xfrm>
              <a:off x="816841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30"/>
            <p:cNvSpPr/>
            <p:nvPr/>
          </p:nvSpPr>
          <p:spPr>
            <a:xfrm>
              <a:off x="816019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30"/>
            <p:cNvSpPr/>
            <p:nvPr/>
          </p:nvSpPr>
          <p:spPr>
            <a:xfrm>
              <a:off x="816019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30"/>
            <p:cNvSpPr/>
            <p:nvPr/>
          </p:nvSpPr>
          <p:spPr>
            <a:xfrm>
              <a:off x="816841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30"/>
            <p:cNvSpPr/>
            <p:nvPr/>
          </p:nvSpPr>
          <p:spPr>
            <a:xfrm>
              <a:off x="816019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30"/>
            <p:cNvSpPr/>
            <p:nvPr/>
          </p:nvSpPr>
          <p:spPr>
            <a:xfrm>
              <a:off x="8441061"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30"/>
            <p:cNvSpPr/>
            <p:nvPr/>
          </p:nvSpPr>
          <p:spPr>
            <a:xfrm>
              <a:off x="844106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30"/>
            <p:cNvSpPr/>
            <p:nvPr/>
          </p:nvSpPr>
          <p:spPr>
            <a:xfrm>
              <a:off x="844106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30"/>
            <p:cNvSpPr/>
            <p:nvPr/>
          </p:nvSpPr>
          <p:spPr>
            <a:xfrm>
              <a:off x="844106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30"/>
            <p:cNvSpPr/>
            <p:nvPr/>
          </p:nvSpPr>
          <p:spPr>
            <a:xfrm>
              <a:off x="843366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30"/>
            <p:cNvSpPr/>
            <p:nvPr/>
          </p:nvSpPr>
          <p:spPr>
            <a:xfrm>
              <a:off x="843366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30"/>
            <p:cNvSpPr/>
            <p:nvPr/>
          </p:nvSpPr>
          <p:spPr>
            <a:xfrm>
              <a:off x="8441061"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30"/>
            <p:cNvSpPr/>
            <p:nvPr/>
          </p:nvSpPr>
          <p:spPr>
            <a:xfrm>
              <a:off x="843366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30"/>
            <p:cNvSpPr/>
            <p:nvPr/>
          </p:nvSpPr>
          <p:spPr>
            <a:xfrm>
              <a:off x="8441061"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30"/>
            <p:cNvSpPr/>
            <p:nvPr/>
          </p:nvSpPr>
          <p:spPr>
            <a:xfrm>
              <a:off x="843366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30"/>
            <p:cNvSpPr/>
            <p:nvPr/>
          </p:nvSpPr>
          <p:spPr>
            <a:xfrm>
              <a:off x="8441061"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30"/>
            <p:cNvSpPr/>
            <p:nvPr/>
          </p:nvSpPr>
          <p:spPr>
            <a:xfrm>
              <a:off x="843366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30"/>
            <p:cNvSpPr/>
            <p:nvPr/>
          </p:nvSpPr>
          <p:spPr>
            <a:xfrm>
              <a:off x="8441061"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30"/>
            <p:cNvSpPr/>
            <p:nvPr/>
          </p:nvSpPr>
          <p:spPr>
            <a:xfrm>
              <a:off x="843366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30"/>
            <p:cNvSpPr/>
            <p:nvPr/>
          </p:nvSpPr>
          <p:spPr>
            <a:xfrm>
              <a:off x="8441061"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30"/>
            <p:cNvSpPr/>
            <p:nvPr/>
          </p:nvSpPr>
          <p:spPr>
            <a:xfrm>
              <a:off x="8441061"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30"/>
            <p:cNvSpPr/>
            <p:nvPr/>
          </p:nvSpPr>
          <p:spPr>
            <a:xfrm>
              <a:off x="843366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30"/>
            <p:cNvSpPr/>
            <p:nvPr/>
          </p:nvSpPr>
          <p:spPr>
            <a:xfrm>
              <a:off x="843366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66" name="Shape 966"/>
        <p:cNvGrpSpPr/>
        <p:nvPr/>
      </p:nvGrpSpPr>
      <p:grpSpPr>
        <a:xfrm>
          <a:off x="0" y="0"/>
          <a:ext cx="0" cy="0"/>
          <a:chOff x="0" y="0"/>
          <a:chExt cx="0" cy="0"/>
        </a:xfrm>
      </p:grpSpPr>
      <p:grpSp>
        <p:nvGrpSpPr>
          <p:cNvPr id="967" name="Google Shape;967;p4"/>
          <p:cNvGrpSpPr/>
          <p:nvPr/>
        </p:nvGrpSpPr>
        <p:grpSpPr>
          <a:xfrm>
            <a:off x="189" y="52"/>
            <a:ext cx="9144013" cy="5143533"/>
            <a:chOff x="4088025" y="1324225"/>
            <a:chExt cx="1348575" cy="1101800"/>
          </a:xfrm>
        </p:grpSpPr>
        <p:sp>
          <p:nvSpPr>
            <p:cNvPr id="968" name="Google Shape;968;p4"/>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 name="Google Shape;1018;p4"/>
          <p:cNvSpPr txBox="1"/>
          <p:nvPr>
            <p:ph idx="1" type="body"/>
          </p:nvPr>
        </p:nvSpPr>
        <p:spPr>
          <a:xfrm>
            <a:off x="1741500" y="1227600"/>
            <a:ext cx="5661000" cy="1344000"/>
          </a:xfrm>
          <a:prstGeom prst="rect">
            <a:avLst/>
          </a:prstGeom>
        </p:spPr>
        <p:txBody>
          <a:bodyPr anchorCtr="0" anchor="t" bIns="91425" lIns="91425" spcFirstLastPara="1" rIns="91425" wrap="square" tIns="91425">
            <a:noAutofit/>
          </a:bodyPr>
          <a:lstStyle>
            <a:lvl1pPr indent="-304800" lvl="0" marL="457200" algn="ctr">
              <a:lnSpc>
                <a:spcPct val="100000"/>
              </a:lnSpc>
              <a:spcBef>
                <a:spcPts val="0"/>
              </a:spcBef>
              <a:spcAft>
                <a:spcPts val="0"/>
              </a:spcAft>
              <a:buClr>
                <a:schemeClr val="accent1"/>
              </a:buClr>
              <a:buSzPts val="1200"/>
              <a:buChar char="■"/>
              <a:defRPr/>
            </a:lvl1pPr>
            <a:lvl2pPr indent="-304800" lvl="1" marL="914400">
              <a:lnSpc>
                <a:spcPct val="100000"/>
              </a:lnSpc>
              <a:spcBef>
                <a:spcPts val="1000"/>
              </a:spcBef>
              <a:spcAft>
                <a:spcPts val="0"/>
              </a:spcAft>
              <a:buClr>
                <a:srgbClr val="434343"/>
              </a:buClr>
              <a:buSzPts val="1200"/>
              <a:buFont typeface="Roboto Condensed Light"/>
              <a:buChar char="○"/>
              <a:defRPr sz="1200"/>
            </a:lvl2pPr>
            <a:lvl3pPr indent="-304800" lvl="2" marL="1371600">
              <a:lnSpc>
                <a:spcPct val="100000"/>
              </a:lnSpc>
              <a:spcBef>
                <a:spcPts val="0"/>
              </a:spcBef>
              <a:spcAft>
                <a:spcPts val="0"/>
              </a:spcAft>
              <a:buClr>
                <a:srgbClr val="434343"/>
              </a:buClr>
              <a:buSzPts val="1200"/>
              <a:buFont typeface="Roboto Condensed Light"/>
              <a:buChar char="■"/>
              <a:defRPr sz="1200"/>
            </a:lvl3pPr>
            <a:lvl4pPr indent="-304800" lvl="3" marL="1828800">
              <a:lnSpc>
                <a:spcPct val="100000"/>
              </a:lnSpc>
              <a:spcBef>
                <a:spcPts val="0"/>
              </a:spcBef>
              <a:spcAft>
                <a:spcPts val="0"/>
              </a:spcAft>
              <a:buClr>
                <a:srgbClr val="434343"/>
              </a:buClr>
              <a:buSzPts val="1200"/>
              <a:buFont typeface="Roboto Condensed Light"/>
              <a:buChar char="●"/>
              <a:defRPr sz="1200"/>
            </a:lvl4pPr>
            <a:lvl5pPr indent="-304800" lvl="4" marL="2286000">
              <a:lnSpc>
                <a:spcPct val="100000"/>
              </a:lnSpc>
              <a:spcBef>
                <a:spcPts val="0"/>
              </a:spcBef>
              <a:spcAft>
                <a:spcPts val="0"/>
              </a:spcAft>
              <a:buClr>
                <a:srgbClr val="434343"/>
              </a:buClr>
              <a:buSzPts val="1200"/>
              <a:buFont typeface="Roboto Condensed Light"/>
              <a:buChar char="○"/>
              <a:defRPr sz="1200"/>
            </a:lvl5pPr>
            <a:lvl6pPr indent="-304800" lvl="5" marL="2743200">
              <a:lnSpc>
                <a:spcPct val="100000"/>
              </a:lnSpc>
              <a:spcBef>
                <a:spcPts val="0"/>
              </a:spcBef>
              <a:spcAft>
                <a:spcPts val="0"/>
              </a:spcAft>
              <a:buClr>
                <a:srgbClr val="434343"/>
              </a:buClr>
              <a:buSzPts val="1200"/>
              <a:buFont typeface="Roboto Condensed Light"/>
              <a:buChar char="■"/>
              <a:defRPr sz="1200"/>
            </a:lvl6pPr>
            <a:lvl7pPr indent="-304800" lvl="6" marL="3200400">
              <a:lnSpc>
                <a:spcPct val="100000"/>
              </a:lnSpc>
              <a:spcBef>
                <a:spcPts val="0"/>
              </a:spcBef>
              <a:spcAft>
                <a:spcPts val="0"/>
              </a:spcAft>
              <a:buClr>
                <a:srgbClr val="434343"/>
              </a:buClr>
              <a:buSzPts val="1200"/>
              <a:buFont typeface="Roboto Condensed Light"/>
              <a:buChar char="●"/>
              <a:defRPr sz="1200"/>
            </a:lvl7pPr>
            <a:lvl8pPr indent="-304800" lvl="7" marL="3657600">
              <a:lnSpc>
                <a:spcPct val="100000"/>
              </a:lnSpc>
              <a:spcBef>
                <a:spcPts val="0"/>
              </a:spcBef>
              <a:spcAft>
                <a:spcPts val="0"/>
              </a:spcAft>
              <a:buClr>
                <a:srgbClr val="434343"/>
              </a:buClr>
              <a:buSzPts val="1200"/>
              <a:buFont typeface="Roboto Condensed Light"/>
              <a:buChar char="○"/>
              <a:defRPr sz="1200"/>
            </a:lvl8pPr>
            <a:lvl9pPr indent="-304800" lvl="8" marL="4114800">
              <a:lnSpc>
                <a:spcPct val="100000"/>
              </a:lnSpc>
              <a:spcBef>
                <a:spcPts val="0"/>
              </a:spcBef>
              <a:spcAft>
                <a:spcPts val="0"/>
              </a:spcAft>
              <a:buClr>
                <a:srgbClr val="434343"/>
              </a:buClr>
              <a:buSzPts val="1200"/>
              <a:buFont typeface="Roboto Condensed Light"/>
              <a:buChar char="■"/>
              <a:defRPr sz="1200"/>
            </a:lvl9pPr>
          </a:lstStyle>
          <a:p/>
        </p:txBody>
      </p:sp>
      <p:sp>
        <p:nvSpPr>
          <p:cNvPr id="1019" name="Google Shape;1019;p4"/>
          <p:cNvSpPr txBox="1"/>
          <p:nvPr>
            <p:ph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200"/>
              <a:buFont typeface="Fredoka One"/>
              <a:buNone/>
              <a:defRPr sz="3200"/>
            </a:lvl1pPr>
            <a:lvl2pPr lvl="1" rtl="0" algn="ctr">
              <a:spcBef>
                <a:spcPts val="0"/>
              </a:spcBef>
              <a:spcAft>
                <a:spcPts val="0"/>
              </a:spcAft>
              <a:buSzPts val="3600"/>
              <a:buFont typeface="Fredoka One"/>
              <a:buNone/>
              <a:defRPr sz="3600">
                <a:latin typeface="Fredoka One"/>
                <a:ea typeface="Fredoka One"/>
                <a:cs typeface="Fredoka One"/>
                <a:sym typeface="Fredoka One"/>
              </a:defRPr>
            </a:lvl2pPr>
            <a:lvl3pPr lvl="2" rtl="0" algn="ctr">
              <a:spcBef>
                <a:spcPts val="0"/>
              </a:spcBef>
              <a:spcAft>
                <a:spcPts val="0"/>
              </a:spcAft>
              <a:buSzPts val="3600"/>
              <a:buFont typeface="Fredoka One"/>
              <a:buNone/>
              <a:defRPr sz="3600">
                <a:latin typeface="Fredoka One"/>
                <a:ea typeface="Fredoka One"/>
                <a:cs typeface="Fredoka One"/>
                <a:sym typeface="Fredoka One"/>
              </a:defRPr>
            </a:lvl3pPr>
            <a:lvl4pPr lvl="3" rtl="0" algn="ctr">
              <a:spcBef>
                <a:spcPts val="0"/>
              </a:spcBef>
              <a:spcAft>
                <a:spcPts val="0"/>
              </a:spcAft>
              <a:buSzPts val="3600"/>
              <a:buFont typeface="Fredoka One"/>
              <a:buNone/>
              <a:defRPr sz="3600">
                <a:latin typeface="Fredoka One"/>
                <a:ea typeface="Fredoka One"/>
                <a:cs typeface="Fredoka One"/>
                <a:sym typeface="Fredoka One"/>
              </a:defRPr>
            </a:lvl4pPr>
            <a:lvl5pPr lvl="4" rtl="0" algn="ctr">
              <a:spcBef>
                <a:spcPts val="0"/>
              </a:spcBef>
              <a:spcAft>
                <a:spcPts val="0"/>
              </a:spcAft>
              <a:buSzPts val="3600"/>
              <a:buFont typeface="Fredoka One"/>
              <a:buNone/>
              <a:defRPr sz="3600">
                <a:latin typeface="Fredoka One"/>
                <a:ea typeface="Fredoka One"/>
                <a:cs typeface="Fredoka One"/>
                <a:sym typeface="Fredoka One"/>
              </a:defRPr>
            </a:lvl5pPr>
            <a:lvl6pPr lvl="5" rtl="0" algn="ctr">
              <a:spcBef>
                <a:spcPts val="0"/>
              </a:spcBef>
              <a:spcAft>
                <a:spcPts val="0"/>
              </a:spcAft>
              <a:buSzPts val="3600"/>
              <a:buFont typeface="Fredoka One"/>
              <a:buNone/>
              <a:defRPr sz="3600">
                <a:latin typeface="Fredoka One"/>
                <a:ea typeface="Fredoka One"/>
                <a:cs typeface="Fredoka One"/>
                <a:sym typeface="Fredoka One"/>
              </a:defRPr>
            </a:lvl6pPr>
            <a:lvl7pPr lvl="6" rtl="0" algn="ctr">
              <a:spcBef>
                <a:spcPts val="0"/>
              </a:spcBef>
              <a:spcAft>
                <a:spcPts val="0"/>
              </a:spcAft>
              <a:buSzPts val="3600"/>
              <a:buFont typeface="Fredoka One"/>
              <a:buNone/>
              <a:defRPr sz="3600">
                <a:latin typeface="Fredoka One"/>
                <a:ea typeface="Fredoka One"/>
                <a:cs typeface="Fredoka One"/>
                <a:sym typeface="Fredoka One"/>
              </a:defRPr>
            </a:lvl7pPr>
            <a:lvl8pPr lvl="7" rtl="0" algn="ctr">
              <a:spcBef>
                <a:spcPts val="0"/>
              </a:spcBef>
              <a:spcAft>
                <a:spcPts val="0"/>
              </a:spcAft>
              <a:buSzPts val="3600"/>
              <a:buFont typeface="Fredoka One"/>
              <a:buNone/>
              <a:defRPr sz="3600">
                <a:latin typeface="Fredoka One"/>
                <a:ea typeface="Fredoka One"/>
                <a:cs typeface="Fredoka One"/>
                <a:sym typeface="Fredoka One"/>
              </a:defRPr>
            </a:lvl8pPr>
            <a:lvl9pPr lvl="8" rtl="0" algn="ctr">
              <a:spcBef>
                <a:spcPts val="0"/>
              </a:spcBef>
              <a:spcAft>
                <a:spcPts val="0"/>
              </a:spcAft>
              <a:buSzPts val="3600"/>
              <a:buFont typeface="Fredoka One"/>
              <a:buNone/>
              <a:defRPr sz="3600">
                <a:latin typeface="Fredoka One"/>
                <a:ea typeface="Fredoka One"/>
                <a:cs typeface="Fredoka One"/>
                <a:sym typeface="Fredoka One"/>
              </a:defRPr>
            </a:lvl9pPr>
          </a:lstStyle>
          <a:p/>
        </p:txBody>
      </p:sp>
      <p:grpSp>
        <p:nvGrpSpPr>
          <p:cNvPr id="1020" name="Google Shape;1020;p4"/>
          <p:cNvGrpSpPr/>
          <p:nvPr/>
        </p:nvGrpSpPr>
        <p:grpSpPr>
          <a:xfrm>
            <a:off x="34718" y="206"/>
            <a:ext cx="9074564" cy="5143474"/>
            <a:chOff x="34718" y="206"/>
            <a:chExt cx="9074564" cy="5143474"/>
          </a:xfrm>
        </p:grpSpPr>
        <p:grpSp>
          <p:nvGrpSpPr>
            <p:cNvPr id="1021" name="Google Shape;1021;p4"/>
            <p:cNvGrpSpPr/>
            <p:nvPr/>
          </p:nvGrpSpPr>
          <p:grpSpPr>
            <a:xfrm>
              <a:off x="565521" y="206"/>
              <a:ext cx="53295" cy="5143474"/>
              <a:chOff x="578867" y="206"/>
              <a:chExt cx="53295" cy="5143474"/>
            </a:xfrm>
          </p:grpSpPr>
          <p:sp>
            <p:nvSpPr>
              <p:cNvPr id="1022" name="Google Shape;1022;p4"/>
              <p:cNvSpPr/>
              <p:nvPr/>
            </p:nvSpPr>
            <p:spPr>
              <a:xfrm>
                <a:off x="587093"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
              <p:cNvSpPr/>
              <p:nvPr/>
            </p:nvSpPr>
            <p:spPr>
              <a:xfrm>
                <a:off x="587093"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
              <p:cNvSpPr/>
              <p:nvPr/>
            </p:nvSpPr>
            <p:spPr>
              <a:xfrm>
                <a:off x="587093"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
              <p:cNvSpPr/>
              <p:nvPr/>
            </p:nvSpPr>
            <p:spPr>
              <a:xfrm>
                <a:off x="578867"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
              <p:cNvSpPr/>
              <p:nvPr/>
            </p:nvSpPr>
            <p:spPr>
              <a:xfrm>
                <a:off x="578867"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
              <p:cNvSpPr/>
              <p:nvPr/>
            </p:nvSpPr>
            <p:spPr>
              <a:xfrm>
                <a:off x="587093"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
              <p:cNvSpPr/>
              <p:nvPr/>
            </p:nvSpPr>
            <p:spPr>
              <a:xfrm>
                <a:off x="578867"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
              <p:cNvSpPr/>
              <p:nvPr/>
            </p:nvSpPr>
            <p:spPr>
              <a:xfrm>
                <a:off x="587093"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
              <p:cNvSpPr/>
              <p:nvPr/>
            </p:nvSpPr>
            <p:spPr>
              <a:xfrm>
                <a:off x="578867"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
              <p:cNvSpPr/>
              <p:nvPr/>
            </p:nvSpPr>
            <p:spPr>
              <a:xfrm>
                <a:off x="578867"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
              <p:cNvSpPr/>
              <p:nvPr/>
            </p:nvSpPr>
            <p:spPr>
              <a:xfrm>
                <a:off x="587093"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
              <p:cNvSpPr/>
              <p:nvPr/>
            </p:nvSpPr>
            <p:spPr>
              <a:xfrm>
                <a:off x="587093"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
              <p:cNvSpPr/>
              <p:nvPr/>
            </p:nvSpPr>
            <p:spPr>
              <a:xfrm>
                <a:off x="587093"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
              <p:cNvSpPr/>
              <p:nvPr/>
            </p:nvSpPr>
            <p:spPr>
              <a:xfrm>
                <a:off x="578867"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
              <p:cNvSpPr/>
              <p:nvPr/>
            </p:nvSpPr>
            <p:spPr>
              <a:xfrm>
                <a:off x="587093"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
              <p:cNvSpPr/>
              <p:nvPr/>
            </p:nvSpPr>
            <p:spPr>
              <a:xfrm>
                <a:off x="587093"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
              <p:cNvSpPr/>
              <p:nvPr/>
            </p:nvSpPr>
            <p:spPr>
              <a:xfrm>
                <a:off x="578867"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
              <p:cNvSpPr/>
              <p:nvPr/>
            </p:nvSpPr>
            <p:spPr>
              <a:xfrm>
                <a:off x="587093"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
              <p:cNvSpPr/>
              <p:nvPr/>
            </p:nvSpPr>
            <p:spPr>
              <a:xfrm>
                <a:off x="578867"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
              <p:cNvSpPr/>
              <p:nvPr/>
            </p:nvSpPr>
            <p:spPr>
              <a:xfrm>
                <a:off x="587093"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
              <p:cNvSpPr/>
              <p:nvPr/>
            </p:nvSpPr>
            <p:spPr>
              <a:xfrm>
                <a:off x="578867"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
              <p:cNvSpPr/>
              <p:nvPr/>
            </p:nvSpPr>
            <p:spPr>
              <a:xfrm>
                <a:off x="587093"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
              <p:cNvSpPr/>
              <p:nvPr/>
            </p:nvSpPr>
            <p:spPr>
              <a:xfrm>
                <a:off x="578867"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
              <p:cNvSpPr/>
              <p:nvPr/>
            </p:nvSpPr>
            <p:spPr>
              <a:xfrm>
                <a:off x="578867"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
              <p:cNvSpPr/>
              <p:nvPr/>
            </p:nvSpPr>
            <p:spPr>
              <a:xfrm>
                <a:off x="587093"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
              <p:cNvSpPr/>
              <p:nvPr/>
            </p:nvSpPr>
            <p:spPr>
              <a:xfrm>
                <a:off x="578867"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
              <p:cNvSpPr/>
              <p:nvPr/>
            </p:nvSpPr>
            <p:spPr>
              <a:xfrm>
                <a:off x="578867"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
              <p:cNvSpPr/>
              <p:nvPr/>
            </p:nvSpPr>
            <p:spPr>
              <a:xfrm>
                <a:off x="578867"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
              <p:cNvSpPr/>
              <p:nvPr/>
            </p:nvSpPr>
            <p:spPr>
              <a:xfrm>
                <a:off x="587093"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
              <p:cNvSpPr/>
              <p:nvPr/>
            </p:nvSpPr>
            <p:spPr>
              <a:xfrm>
                <a:off x="587093"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
              <p:cNvSpPr/>
              <p:nvPr/>
            </p:nvSpPr>
            <p:spPr>
              <a:xfrm>
                <a:off x="587093"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
              <p:cNvSpPr/>
              <p:nvPr/>
            </p:nvSpPr>
            <p:spPr>
              <a:xfrm>
                <a:off x="578867"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
              <p:cNvSpPr/>
              <p:nvPr/>
            </p:nvSpPr>
            <p:spPr>
              <a:xfrm>
                <a:off x="587093"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
              <p:cNvSpPr/>
              <p:nvPr/>
            </p:nvSpPr>
            <p:spPr>
              <a:xfrm>
                <a:off x="578867"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
              <p:cNvSpPr/>
              <p:nvPr/>
            </p:nvSpPr>
            <p:spPr>
              <a:xfrm>
                <a:off x="587093"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
              <p:cNvSpPr/>
              <p:nvPr/>
            </p:nvSpPr>
            <p:spPr>
              <a:xfrm>
                <a:off x="578867"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4"/>
            <p:cNvGrpSpPr/>
            <p:nvPr/>
          </p:nvGrpSpPr>
          <p:grpSpPr>
            <a:xfrm>
              <a:off x="8525900" y="206"/>
              <a:ext cx="53414" cy="5143474"/>
              <a:chOff x="8511811" y="206"/>
              <a:chExt cx="53414" cy="5143474"/>
            </a:xfrm>
          </p:grpSpPr>
          <p:sp>
            <p:nvSpPr>
              <p:cNvPr id="1059" name="Google Shape;1059;p4"/>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 name="Google Shape;1095;p4"/>
            <p:cNvGrpSpPr/>
            <p:nvPr/>
          </p:nvGrpSpPr>
          <p:grpSpPr>
            <a:xfrm>
              <a:off x="8791361" y="206"/>
              <a:ext cx="53414" cy="5143474"/>
              <a:chOff x="8712171" y="206"/>
              <a:chExt cx="53414" cy="5143474"/>
            </a:xfrm>
          </p:grpSpPr>
          <p:sp>
            <p:nvSpPr>
              <p:cNvPr id="1096" name="Google Shape;1096;p4"/>
              <p:cNvSpPr/>
              <p:nvPr/>
            </p:nvSpPr>
            <p:spPr>
              <a:xfrm>
                <a:off x="87203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
              <p:cNvSpPr/>
              <p:nvPr/>
            </p:nvSpPr>
            <p:spPr>
              <a:xfrm>
                <a:off x="87203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
              <p:cNvSpPr/>
              <p:nvPr/>
            </p:nvSpPr>
            <p:spPr>
              <a:xfrm>
                <a:off x="87203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
              <p:cNvSpPr/>
              <p:nvPr/>
            </p:nvSpPr>
            <p:spPr>
              <a:xfrm>
                <a:off x="87121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
              <p:cNvSpPr/>
              <p:nvPr/>
            </p:nvSpPr>
            <p:spPr>
              <a:xfrm>
                <a:off x="87121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
              <p:cNvSpPr/>
              <p:nvPr/>
            </p:nvSpPr>
            <p:spPr>
              <a:xfrm>
                <a:off x="87203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
              <p:cNvSpPr/>
              <p:nvPr/>
            </p:nvSpPr>
            <p:spPr>
              <a:xfrm>
                <a:off x="87121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
              <p:cNvSpPr/>
              <p:nvPr/>
            </p:nvSpPr>
            <p:spPr>
              <a:xfrm>
                <a:off x="87203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
              <p:cNvSpPr/>
              <p:nvPr/>
            </p:nvSpPr>
            <p:spPr>
              <a:xfrm>
                <a:off x="87121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
              <p:cNvSpPr/>
              <p:nvPr/>
            </p:nvSpPr>
            <p:spPr>
              <a:xfrm>
                <a:off x="871217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
              <p:cNvSpPr/>
              <p:nvPr/>
            </p:nvSpPr>
            <p:spPr>
              <a:xfrm>
                <a:off x="872039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
              <p:cNvSpPr/>
              <p:nvPr/>
            </p:nvSpPr>
            <p:spPr>
              <a:xfrm>
                <a:off x="872039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
              <p:cNvSpPr/>
              <p:nvPr/>
            </p:nvSpPr>
            <p:spPr>
              <a:xfrm>
                <a:off x="872039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
              <p:cNvSpPr/>
              <p:nvPr/>
            </p:nvSpPr>
            <p:spPr>
              <a:xfrm>
                <a:off x="871217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
              <p:cNvSpPr/>
              <p:nvPr/>
            </p:nvSpPr>
            <p:spPr>
              <a:xfrm>
                <a:off x="872039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
              <p:cNvSpPr/>
              <p:nvPr/>
            </p:nvSpPr>
            <p:spPr>
              <a:xfrm>
                <a:off x="872039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
              <p:cNvSpPr/>
              <p:nvPr/>
            </p:nvSpPr>
            <p:spPr>
              <a:xfrm>
                <a:off x="871217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
              <p:cNvSpPr/>
              <p:nvPr/>
            </p:nvSpPr>
            <p:spPr>
              <a:xfrm>
                <a:off x="872039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
              <p:cNvSpPr/>
              <p:nvPr/>
            </p:nvSpPr>
            <p:spPr>
              <a:xfrm>
                <a:off x="871217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
              <p:cNvSpPr/>
              <p:nvPr/>
            </p:nvSpPr>
            <p:spPr>
              <a:xfrm>
                <a:off x="872039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
              <p:cNvSpPr/>
              <p:nvPr/>
            </p:nvSpPr>
            <p:spPr>
              <a:xfrm>
                <a:off x="871217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
              <p:cNvSpPr/>
              <p:nvPr/>
            </p:nvSpPr>
            <p:spPr>
              <a:xfrm>
                <a:off x="872039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
              <p:cNvSpPr/>
              <p:nvPr/>
            </p:nvSpPr>
            <p:spPr>
              <a:xfrm>
                <a:off x="871217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
              <p:cNvSpPr/>
              <p:nvPr/>
            </p:nvSpPr>
            <p:spPr>
              <a:xfrm>
                <a:off x="871217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
              <p:cNvSpPr/>
              <p:nvPr/>
            </p:nvSpPr>
            <p:spPr>
              <a:xfrm>
                <a:off x="872039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
              <p:cNvSpPr/>
              <p:nvPr/>
            </p:nvSpPr>
            <p:spPr>
              <a:xfrm>
                <a:off x="871217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
              <p:cNvSpPr/>
              <p:nvPr/>
            </p:nvSpPr>
            <p:spPr>
              <a:xfrm>
                <a:off x="871217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
              <p:cNvSpPr/>
              <p:nvPr/>
            </p:nvSpPr>
            <p:spPr>
              <a:xfrm>
                <a:off x="871217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
              <p:cNvSpPr/>
              <p:nvPr/>
            </p:nvSpPr>
            <p:spPr>
              <a:xfrm>
                <a:off x="872039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
              <p:cNvSpPr/>
              <p:nvPr/>
            </p:nvSpPr>
            <p:spPr>
              <a:xfrm>
                <a:off x="872039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
              <p:cNvSpPr/>
              <p:nvPr/>
            </p:nvSpPr>
            <p:spPr>
              <a:xfrm>
                <a:off x="872039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
              <p:cNvSpPr/>
              <p:nvPr/>
            </p:nvSpPr>
            <p:spPr>
              <a:xfrm>
                <a:off x="871217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
              <p:cNvSpPr/>
              <p:nvPr/>
            </p:nvSpPr>
            <p:spPr>
              <a:xfrm>
                <a:off x="872039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
              <p:cNvSpPr/>
              <p:nvPr/>
            </p:nvSpPr>
            <p:spPr>
              <a:xfrm>
                <a:off x="871217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
              <p:cNvSpPr/>
              <p:nvPr/>
            </p:nvSpPr>
            <p:spPr>
              <a:xfrm>
                <a:off x="872039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
              <p:cNvSpPr/>
              <p:nvPr/>
            </p:nvSpPr>
            <p:spPr>
              <a:xfrm>
                <a:off x="871217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 name="Google Shape;1132;p4"/>
            <p:cNvGrpSpPr/>
            <p:nvPr/>
          </p:nvGrpSpPr>
          <p:grpSpPr>
            <a:xfrm>
              <a:off x="34718" y="206"/>
              <a:ext cx="53295" cy="4852321"/>
              <a:chOff x="62135" y="206"/>
              <a:chExt cx="53295" cy="4852321"/>
            </a:xfrm>
          </p:grpSpPr>
          <p:sp>
            <p:nvSpPr>
              <p:cNvPr id="1133" name="Google Shape;1133;p4"/>
              <p:cNvSpPr/>
              <p:nvPr/>
            </p:nvSpPr>
            <p:spPr>
              <a:xfrm>
                <a:off x="70362"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
              <p:cNvSpPr/>
              <p:nvPr/>
            </p:nvSpPr>
            <p:spPr>
              <a:xfrm>
                <a:off x="70362"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
              <p:cNvSpPr/>
              <p:nvPr/>
            </p:nvSpPr>
            <p:spPr>
              <a:xfrm>
                <a:off x="70362"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
              <p:cNvSpPr/>
              <p:nvPr/>
            </p:nvSpPr>
            <p:spPr>
              <a:xfrm>
                <a:off x="70362"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
              <p:cNvSpPr/>
              <p:nvPr/>
            </p:nvSpPr>
            <p:spPr>
              <a:xfrm>
                <a:off x="62135"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
              <p:cNvSpPr/>
              <p:nvPr/>
            </p:nvSpPr>
            <p:spPr>
              <a:xfrm>
                <a:off x="62135"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
              <p:cNvSpPr/>
              <p:nvPr/>
            </p:nvSpPr>
            <p:spPr>
              <a:xfrm>
                <a:off x="70362"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
              <p:cNvSpPr/>
              <p:nvPr/>
            </p:nvSpPr>
            <p:spPr>
              <a:xfrm>
                <a:off x="62135"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
              <p:cNvSpPr/>
              <p:nvPr/>
            </p:nvSpPr>
            <p:spPr>
              <a:xfrm>
                <a:off x="70362"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
              <p:cNvSpPr/>
              <p:nvPr/>
            </p:nvSpPr>
            <p:spPr>
              <a:xfrm>
                <a:off x="62135"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
              <p:cNvSpPr/>
              <p:nvPr/>
            </p:nvSpPr>
            <p:spPr>
              <a:xfrm>
                <a:off x="70362"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
              <p:cNvSpPr/>
              <p:nvPr/>
            </p:nvSpPr>
            <p:spPr>
              <a:xfrm>
                <a:off x="62135"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
              <p:cNvSpPr/>
              <p:nvPr/>
            </p:nvSpPr>
            <p:spPr>
              <a:xfrm>
                <a:off x="70362"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
              <p:cNvSpPr/>
              <p:nvPr/>
            </p:nvSpPr>
            <p:spPr>
              <a:xfrm>
                <a:off x="62135"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
              <p:cNvSpPr/>
              <p:nvPr/>
            </p:nvSpPr>
            <p:spPr>
              <a:xfrm>
                <a:off x="70362"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
              <p:cNvSpPr/>
              <p:nvPr/>
            </p:nvSpPr>
            <p:spPr>
              <a:xfrm>
                <a:off x="70362"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
              <p:cNvSpPr/>
              <p:nvPr/>
            </p:nvSpPr>
            <p:spPr>
              <a:xfrm>
                <a:off x="62135"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
              <p:cNvSpPr/>
              <p:nvPr/>
            </p:nvSpPr>
            <p:spPr>
              <a:xfrm>
                <a:off x="62135"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
              <p:cNvSpPr/>
              <p:nvPr/>
            </p:nvSpPr>
            <p:spPr>
              <a:xfrm>
                <a:off x="70362"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
              <p:cNvSpPr/>
              <p:nvPr/>
            </p:nvSpPr>
            <p:spPr>
              <a:xfrm>
                <a:off x="62135"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
              <p:cNvSpPr/>
              <p:nvPr/>
            </p:nvSpPr>
            <p:spPr>
              <a:xfrm>
                <a:off x="70362"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
              <p:cNvSpPr/>
              <p:nvPr/>
            </p:nvSpPr>
            <p:spPr>
              <a:xfrm>
                <a:off x="70362"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
              <p:cNvSpPr/>
              <p:nvPr/>
            </p:nvSpPr>
            <p:spPr>
              <a:xfrm>
                <a:off x="62135"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
              <p:cNvSpPr/>
              <p:nvPr/>
            </p:nvSpPr>
            <p:spPr>
              <a:xfrm>
                <a:off x="62135"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
              <p:cNvSpPr/>
              <p:nvPr/>
            </p:nvSpPr>
            <p:spPr>
              <a:xfrm>
                <a:off x="62135"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
              <p:cNvSpPr/>
              <p:nvPr/>
            </p:nvSpPr>
            <p:spPr>
              <a:xfrm>
                <a:off x="70362"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
              <p:cNvSpPr/>
              <p:nvPr/>
            </p:nvSpPr>
            <p:spPr>
              <a:xfrm>
                <a:off x="70362"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
              <p:cNvSpPr/>
              <p:nvPr/>
            </p:nvSpPr>
            <p:spPr>
              <a:xfrm>
                <a:off x="70362"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
              <p:cNvSpPr/>
              <p:nvPr/>
            </p:nvSpPr>
            <p:spPr>
              <a:xfrm>
                <a:off x="62135"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
              <p:cNvSpPr/>
              <p:nvPr/>
            </p:nvSpPr>
            <p:spPr>
              <a:xfrm>
                <a:off x="70362"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
              <p:cNvSpPr/>
              <p:nvPr/>
            </p:nvSpPr>
            <p:spPr>
              <a:xfrm>
                <a:off x="62135"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
              <p:cNvSpPr/>
              <p:nvPr/>
            </p:nvSpPr>
            <p:spPr>
              <a:xfrm>
                <a:off x="70362"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
              <p:cNvSpPr/>
              <p:nvPr/>
            </p:nvSpPr>
            <p:spPr>
              <a:xfrm>
                <a:off x="62135"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
              <p:cNvSpPr/>
              <p:nvPr/>
            </p:nvSpPr>
            <p:spPr>
              <a:xfrm>
                <a:off x="70362"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 name="Google Shape;1167;p4"/>
            <p:cNvGrpSpPr/>
            <p:nvPr/>
          </p:nvGrpSpPr>
          <p:grpSpPr>
            <a:xfrm>
              <a:off x="300060" y="206"/>
              <a:ext cx="53414" cy="4852321"/>
              <a:chOff x="418506" y="206"/>
              <a:chExt cx="53414" cy="4852321"/>
            </a:xfrm>
          </p:grpSpPr>
          <p:sp>
            <p:nvSpPr>
              <p:cNvPr id="1168" name="Google Shape;1168;p4"/>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 name="Google Shape;1202;p4"/>
            <p:cNvSpPr/>
            <p:nvPr/>
          </p:nvSpPr>
          <p:spPr>
            <a:xfrm>
              <a:off x="839090"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
            <p:cNvSpPr/>
            <p:nvPr/>
          </p:nvSpPr>
          <p:spPr>
            <a:xfrm>
              <a:off x="839090"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
            <p:cNvSpPr/>
            <p:nvPr/>
          </p:nvSpPr>
          <p:spPr>
            <a:xfrm>
              <a:off x="839090"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
            <p:cNvSpPr/>
            <p:nvPr/>
          </p:nvSpPr>
          <p:spPr>
            <a:xfrm>
              <a:off x="839090"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
            <p:cNvSpPr/>
            <p:nvPr/>
          </p:nvSpPr>
          <p:spPr>
            <a:xfrm>
              <a:off x="83086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
            <p:cNvSpPr/>
            <p:nvPr/>
          </p:nvSpPr>
          <p:spPr>
            <a:xfrm>
              <a:off x="83086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
            <p:cNvSpPr/>
            <p:nvPr/>
          </p:nvSpPr>
          <p:spPr>
            <a:xfrm>
              <a:off x="839090"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 name="Google Shape;1209;p4"/>
            <p:cNvGrpSpPr/>
            <p:nvPr/>
          </p:nvGrpSpPr>
          <p:grpSpPr>
            <a:xfrm>
              <a:off x="9056822" y="206"/>
              <a:ext cx="52460" cy="4852321"/>
              <a:chOff x="8855639" y="206"/>
              <a:chExt cx="52460" cy="4852321"/>
            </a:xfrm>
          </p:grpSpPr>
          <p:sp>
            <p:nvSpPr>
              <p:cNvPr id="1210" name="Google Shape;1210;p4"/>
              <p:cNvSpPr/>
              <p:nvPr/>
            </p:nvSpPr>
            <p:spPr>
              <a:xfrm>
                <a:off x="886303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
              <p:cNvSpPr/>
              <p:nvPr/>
            </p:nvSpPr>
            <p:spPr>
              <a:xfrm>
                <a:off x="886303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
              <p:cNvSpPr/>
              <p:nvPr/>
            </p:nvSpPr>
            <p:spPr>
              <a:xfrm>
                <a:off x="886303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
              <p:cNvSpPr/>
              <p:nvPr/>
            </p:nvSpPr>
            <p:spPr>
              <a:xfrm>
                <a:off x="8863032"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
              <p:cNvSpPr/>
              <p:nvPr/>
            </p:nvSpPr>
            <p:spPr>
              <a:xfrm>
                <a:off x="885563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
              <p:cNvSpPr/>
              <p:nvPr/>
            </p:nvSpPr>
            <p:spPr>
              <a:xfrm>
                <a:off x="885563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
              <p:cNvSpPr/>
              <p:nvPr/>
            </p:nvSpPr>
            <p:spPr>
              <a:xfrm>
                <a:off x="8863032"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
              <p:cNvSpPr/>
              <p:nvPr/>
            </p:nvSpPr>
            <p:spPr>
              <a:xfrm>
                <a:off x="885563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
              <p:cNvSpPr/>
              <p:nvPr/>
            </p:nvSpPr>
            <p:spPr>
              <a:xfrm>
                <a:off x="8863032"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
              <p:cNvSpPr/>
              <p:nvPr/>
            </p:nvSpPr>
            <p:spPr>
              <a:xfrm>
                <a:off x="885563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
              <p:cNvSpPr/>
              <p:nvPr/>
            </p:nvSpPr>
            <p:spPr>
              <a:xfrm>
                <a:off x="8863032"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
              <p:cNvSpPr/>
              <p:nvPr/>
            </p:nvSpPr>
            <p:spPr>
              <a:xfrm>
                <a:off x="885563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
              <p:cNvSpPr/>
              <p:nvPr/>
            </p:nvSpPr>
            <p:spPr>
              <a:xfrm>
                <a:off x="8863032"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
              <p:cNvSpPr/>
              <p:nvPr/>
            </p:nvSpPr>
            <p:spPr>
              <a:xfrm>
                <a:off x="885563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
              <p:cNvSpPr/>
              <p:nvPr/>
            </p:nvSpPr>
            <p:spPr>
              <a:xfrm>
                <a:off x="8863032"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
              <p:cNvSpPr/>
              <p:nvPr/>
            </p:nvSpPr>
            <p:spPr>
              <a:xfrm>
                <a:off x="8863032"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
              <p:cNvSpPr/>
              <p:nvPr/>
            </p:nvSpPr>
            <p:spPr>
              <a:xfrm>
                <a:off x="885563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
              <p:cNvSpPr/>
              <p:nvPr/>
            </p:nvSpPr>
            <p:spPr>
              <a:xfrm>
                <a:off x="885563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
              <p:cNvSpPr/>
              <p:nvPr/>
            </p:nvSpPr>
            <p:spPr>
              <a:xfrm>
                <a:off x="8863032"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
              <p:cNvSpPr/>
              <p:nvPr/>
            </p:nvSpPr>
            <p:spPr>
              <a:xfrm>
                <a:off x="8855639"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
              <p:cNvSpPr/>
              <p:nvPr/>
            </p:nvSpPr>
            <p:spPr>
              <a:xfrm>
                <a:off x="8863032"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
              <p:cNvSpPr/>
              <p:nvPr/>
            </p:nvSpPr>
            <p:spPr>
              <a:xfrm>
                <a:off x="8863032"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
              <p:cNvSpPr/>
              <p:nvPr/>
            </p:nvSpPr>
            <p:spPr>
              <a:xfrm>
                <a:off x="8855639"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
              <p:cNvSpPr/>
              <p:nvPr/>
            </p:nvSpPr>
            <p:spPr>
              <a:xfrm>
                <a:off x="8855639"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
              <p:cNvSpPr/>
              <p:nvPr/>
            </p:nvSpPr>
            <p:spPr>
              <a:xfrm>
                <a:off x="8855639"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
              <p:cNvSpPr/>
              <p:nvPr/>
            </p:nvSpPr>
            <p:spPr>
              <a:xfrm>
                <a:off x="8863032"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
              <p:cNvSpPr/>
              <p:nvPr/>
            </p:nvSpPr>
            <p:spPr>
              <a:xfrm>
                <a:off x="8863032"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
              <p:cNvSpPr/>
              <p:nvPr/>
            </p:nvSpPr>
            <p:spPr>
              <a:xfrm>
                <a:off x="8863032"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
              <p:cNvSpPr/>
              <p:nvPr/>
            </p:nvSpPr>
            <p:spPr>
              <a:xfrm>
                <a:off x="8855639"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
              <p:cNvSpPr/>
              <p:nvPr/>
            </p:nvSpPr>
            <p:spPr>
              <a:xfrm>
                <a:off x="8863032"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
              <p:cNvSpPr/>
              <p:nvPr/>
            </p:nvSpPr>
            <p:spPr>
              <a:xfrm>
                <a:off x="8855639"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
              <p:cNvSpPr/>
              <p:nvPr/>
            </p:nvSpPr>
            <p:spPr>
              <a:xfrm>
                <a:off x="8863032"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
              <p:cNvSpPr/>
              <p:nvPr/>
            </p:nvSpPr>
            <p:spPr>
              <a:xfrm>
                <a:off x="8855639"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
              <p:cNvSpPr/>
              <p:nvPr/>
            </p:nvSpPr>
            <p:spPr>
              <a:xfrm>
                <a:off x="8863032"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 name="Google Shape;1244;p4"/>
            <p:cNvSpPr/>
            <p:nvPr/>
          </p:nvSpPr>
          <p:spPr>
            <a:xfrm>
              <a:off x="826878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
            <p:cNvSpPr/>
            <p:nvPr/>
          </p:nvSpPr>
          <p:spPr>
            <a:xfrm>
              <a:off x="826878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
            <p:cNvSpPr/>
            <p:nvPr/>
          </p:nvSpPr>
          <p:spPr>
            <a:xfrm>
              <a:off x="826878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
            <p:cNvSpPr/>
            <p:nvPr/>
          </p:nvSpPr>
          <p:spPr>
            <a:xfrm>
              <a:off x="826878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
            <p:cNvSpPr/>
            <p:nvPr/>
          </p:nvSpPr>
          <p:spPr>
            <a:xfrm>
              <a:off x="826139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
            <p:cNvSpPr/>
            <p:nvPr/>
          </p:nvSpPr>
          <p:spPr>
            <a:xfrm>
              <a:off x="826139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
            <p:cNvSpPr/>
            <p:nvPr/>
          </p:nvSpPr>
          <p:spPr>
            <a:xfrm>
              <a:off x="826878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5">
    <p:bg>
      <p:bgPr>
        <a:gradFill>
          <a:gsLst>
            <a:gs pos="0">
              <a:srgbClr val="D4F9FE"/>
            </a:gs>
            <a:gs pos="100000">
              <a:srgbClr val="59E2F7"/>
            </a:gs>
          </a:gsLst>
          <a:path path="circle">
            <a:fillToRect b="50%" l="50%" r="50%" t="50%"/>
          </a:path>
          <a:tileRect/>
        </a:gradFill>
      </p:bgPr>
    </p:bg>
    <p:spTree>
      <p:nvGrpSpPr>
        <p:cNvPr id="9460" name="Shape 9460"/>
        <p:cNvGrpSpPr/>
        <p:nvPr/>
      </p:nvGrpSpPr>
      <p:grpSpPr>
        <a:xfrm>
          <a:off x="0" y="0"/>
          <a:ext cx="0" cy="0"/>
          <a:chOff x="0" y="0"/>
          <a:chExt cx="0" cy="0"/>
        </a:xfrm>
      </p:grpSpPr>
      <p:grpSp>
        <p:nvGrpSpPr>
          <p:cNvPr id="9461" name="Google Shape;9461;p31"/>
          <p:cNvGrpSpPr/>
          <p:nvPr/>
        </p:nvGrpSpPr>
        <p:grpSpPr>
          <a:xfrm>
            <a:off x="189" y="52"/>
            <a:ext cx="9144013" cy="5143533"/>
            <a:chOff x="4088025" y="1324225"/>
            <a:chExt cx="1348575" cy="1101800"/>
          </a:xfrm>
        </p:grpSpPr>
        <p:sp>
          <p:nvSpPr>
            <p:cNvPr id="9462" name="Google Shape;9462;p31"/>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31"/>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31"/>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31"/>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31"/>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31"/>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31"/>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31"/>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31"/>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31"/>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31"/>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31"/>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31"/>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31"/>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31"/>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31"/>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31"/>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31"/>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31"/>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31"/>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31"/>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31"/>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31"/>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31"/>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31"/>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31"/>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31"/>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31"/>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31"/>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31"/>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31"/>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31"/>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31"/>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31"/>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31"/>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31"/>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31"/>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31"/>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31"/>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31"/>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31"/>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31"/>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31"/>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31"/>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31"/>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31"/>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31"/>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31"/>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31"/>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31"/>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51" name="Shape 1251"/>
        <p:cNvGrpSpPr/>
        <p:nvPr/>
      </p:nvGrpSpPr>
      <p:grpSpPr>
        <a:xfrm>
          <a:off x="0" y="0"/>
          <a:ext cx="0" cy="0"/>
          <a:chOff x="0" y="0"/>
          <a:chExt cx="0" cy="0"/>
        </a:xfrm>
      </p:grpSpPr>
      <p:grpSp>
        <p:nvGrpSpPr>
          <p:cNvPr id="1252" name="Google Shape;1252;p5"/>
          <p:cNvGrpSpPr/>
          <p:nvPr/>
        </p:nvGrpSpPr>
        <p:grpSpPr>
          <a:xfrm>
            <a:off x="189" y="52"/>
            <a:ext cx="9144013" cy="5143533"/>
            <a:chOff x="4088025" y="1324225"/>
            <a:chExt cx="1348575" cy="1101800"/>
          </a:xfrm>
        </p:grpSpPr>
        <p:sp>
          <p:nvSpPr>
            <p:cNvPr id="1253" name="Google Shape;1253;p5"/>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5"/>
          <p:cNvGrpSpPr/>
          <p:nvPr/>
        </p:nvGrpSpPr>
        <p:grpSpPr>
          <a:xfrm>
            <a:off x="110918" y="206"/>
            <a:ext cx="8922164" cy="5143474"/>
            <a:chOff x="110918" y="206"/>
            <a:chExt cx="8922164" cy="5143474"/>
          </a:xfrm>
        </p:grpSpPr>
        <p:sp>
          <p:nvSpPr>
            <p:cNvPr id="1304" name="Google Shape;1304;p5"/>
            <p:cNvSpPr/>
            <p:nvPr/>
          </p:nvSpPr>
          <p:spPr>
            <a:xfrm>
              <a:off x="66597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
            <p:cNvSpPr/>
            <p:nvPr/>
          </p:nvSpPr>
          <p:spPr>
            <a:xfrm>
              <a:off x="66597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
            <p:cNvSpPr/>
            <p:nvPr/>
          </p:nvSpPr>
          <p:spPr>
            <a:xfrm>
              <a:off x="66597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
            <p:cNvSpPr/>
            <p:nvPr/>
          </p:nvSpPr>
          <p:spPr>
            <a:xfrm>
              <a:off x="657752"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
            <p:cNvSpPr/>
            <p:nvPr/>
          </p:nvSpPr>
          <p:spPr>
            <a:xfrm>
              <a:off x="657752"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
            <p:cNvSpPr/>
            <p:nvPr/>
          </p:nvSpPr>
          <p:spPr>
            <a:xfrm>
              <a:off x="66597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
            <p:cNvSpPr/>
            <p:nvPr/>
          </p:nvSpPr>
          <p:spPr>
            <a:xfrm>
              <a:off x="657752"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
            <p:cNvSpPr/>
            <p:nvPr/>
          </p:nvSpPr>
          <p:spPr>
            <a:xfrm>
              <a:off x="66597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
            <p:cNvSpPr/>
            <p:nvPr/>
          </p:nvSpPr>
          <p:spPr>
            <a:xfrm>
              <a:off x="657752"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
            <p:cNvSpPr/>
            <p:nvPr/>
          </p:nvSpPr>
          <p:spPr>
            <a:xfrm>
              <a:off x="657752"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
            <p:cNvSpPr/>
            <p:nvPr/>
          </p:nvSpPr>
          <p:spPr>
            <a:xfrm>
              <a:off x="66597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
            <p:cNvSpPr/>
            <p:nvPr/>
          </p:nvSpPr>
          <p:spPr>
            <a:xfrm>
              <a:off x="66597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
            <p:cNvSpPr/>
            <p:nvPr/>
          </p:nvSpPr>
          <p:spPr>
            <a:xfrm>
              <a:off x="66597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
            <p:cNvSpPr/>
            <p:nvPr/>
          </p:nvSpPr>
          <p:spPr>
            <a:xfrm>
              <a:off x="657752"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
            <p:cNvSpPr/>
            <p:nvPr/>
          </p:nvSpPr>
          <p:spPr>
            <a:xfrm>
              <a:off x="66597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
            <p:cNvSpPr/>
            <p:nvPr/>
          </p:nvSpPr>
          <p:spPr>
            <a:xfrm>
              <a:off x="66597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
            <p:cNvSpPr/>
            <p:nvPr/>
          </p:nvSpPr>
          <p:spPr>
            <a:xfrm>
              <a:off x="657752"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
            <p:cNvSpPr/>
            <p:nvPr/>
          </p:nvSpPr>
          <p:spPr>
            <a:xfrm>
              <a:off x="66597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2" name="Google Shape;1322;p5"/>
            <p:cNvGrpSpPr/>
            <p:nvPr/>
          </p:nvGrpSpPr>
          <p:grpSpPr>
            <a:xfrm>
              <a:off x="8706192" y="206"/>
              <a:ext cx="53414" cy="5143474"/>
              <a:chOff x="8511811" y="206"/>
              <a:chExt cx="53414" cy="5143474"/>
            </a:xfrm>
          </p:grpSpPr>
          <p:sp>
            <p:nvSpPr>
              <p:cNvPr id="1323" name="Google Shape;1323;p5"/>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5"/>
            <p:cNvGrpSpPr/>
            <p:nvPr/>
          </p:nvGrpSpPr>
          <p:grpSpPr>
            <a:xfrm>
              <a:off x="8979668" y="206"/>
              <a:ext cx="53414" cy="5143474"/>
              <a:chOff x="8712171" y="206"/>
              <a:chExt cx="53414" cy="5143474"/>
            </a:xfrm>
          </p:grpSpPr>
          <p:sp>
            <p:nvSpPr>
              <p:cNvPr id="1360" name="Google Shape;1360;p5"/>
              <p:cNvSpPr/>
              <p:nvPr/>
            </p:nvSpPr>
            <p:spPr>
              <a:xfrm>
                <a:off x="872039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
              <p:cNvSpPr/>
              <p:nvPr/>
            </p:nvSpPr>
            <p:spPr>
              <a:xfrm>
                <a:off x="872039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
              <p:cNvSpPr/>
              <p:nvPr/>
            </p:nvSpPr>
            <p:spPr>
              <a:xfrm>
                <a:off x="872039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
              <p:cNvSpPr/>
              <p:nvPr/>
            </p:nvSpPr>
            <p:spPr>
              <a:xfrm>
                <a:off x="871217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
              <p:cNvSpPr/>
              <p:nvPr/>
            </p:nvSpPr>
            <p:spPr>
              <a:xfrm>
                <a:off x="871217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
              <p:cNvSpPr/>
              <p:nvPr/>
            </p:nvSpPr>
            <p:spPr>
              <a:xfrm>
                <a:off x="872039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
              <p:cNvSpPr/>
              <p:nvPr/>
            </p:nvSpPr>
            <p:spPr>
              <a:xfrm>
                <a:off x="871217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
              <p:cNvSpPr/>
              <p:nvPr/>
            </p:nvSpPr>
            <p:spPr>
              <a:xfrm>
                <a:off x="872039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
              <p:cNvSpPr/>
              <p:nvPr/>
            </p:nvSpPr>
            <p:spPr>
              <a:xfrm>
                <a:off x="871217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
              <p:cNvSpPr/>
              <p:nvPr/>
            </p:nvSpPr>
            <p:spPr>
              <a:xfrm>
                <a:off x="871217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
              <p:cNvSpPr/>
              <p:nvPr/>
            </p:nvSpPr>
            <p:spPr>
              <a:xfrm>
                <a:off x="872039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
              <p:cNvSpPr/>
              <p:nvPr/>
            </p:nvSpPr>
            <p:spPr>
              <a:xfrm>
                <a:off x="872039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
              <p:cNvSpPr/>
              <p:nvPr/>
            </p:nvSpPr>
            <p:spPr>
              <a:xfrm>
                <a:off x="872039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
              <p:cNvSpPr/>
              <p:nvPr/>
            </p:nvSpPr>
            <p:spPr>
              <a:xfrm>
                <a:off x="871217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
              <p:cNvSpPr/>
              <p:nvPr/>
            </p:nvSpPr>
            <p:spPr>
              <a:xfrm>
                <a:off x="872039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
              <p:cNvSpPr/>
              <p:nvPr/>
            </p:nvSpPr>
            <p:spPr>
              <a:xfrm>
                <a:off x="872039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
              <p:cNvSpPr/>
              <p:nvPr/>
            </p:nvSpPr>
            <p:spPr>
              <a:xfrm>
                <a:off x="871217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
              <p:cNvSpPr/>
              <p:nvPr/>
            </p:nvSpPr>
            <p:spPr>
              <a:xfrm>
                <a:off x="872039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
              <p:cNvSpPr/>
              <p:nvPr/>
            </p:nvSpPr>
            <p:spPr>
              <a:xfrm>
                <a:off x="871217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
              <p:cNvSpPr/>
              <p:nvPr/>
            </p:nvSpPr>
            <p:spPr>
              <a:xfrm>
                <a:off x="872039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
              <p:cNvSpPr/>
              <p:nvPr/>
            </p:nvSpPr>
            <p:spPr>
              <a:xfrm>
                <a:off x="871217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
              <p:cNvSpPr/>
              <p:nvPr/>
            </p:nvSpPr>
            <p:spPr>
              <a:xfrm>
                <a:off x="872039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
              <p:cNvSpPr/>
              <p:nvPr/>
            </p:nvSpPr>
            <p:spPr>
              <a:xfrm>
                <a:off x="871217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
              <p:cNvSpPr/>
              <p:nvPr/>
            </p:nvSpPr>
            <p:spPr>
              <a:xfrm>
                <a:off x="871217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
              <p:cNvSpPr/>
              <p:nvPr/>
            </p:nvSpPr>
            <p:spPr>
              <a:xfrm>
                <a:off x="872039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
              <p:cNvSpPr/>
              <p:nvPr/>
            </p:nvSpPr>
            <p:spPr>
              <a:xfrm>
                <a:off x="871217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
              <p:cNvSpPr/>
              <p:nvPr/>
            </p:nvSpPr>
            <p:spPr>
              <a:xfrm>
                <a:off x="871217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
              <p:cNvSpPr/>
              <p:nvPr/>
            </p:nvSpPr>
            <p:spPr>
              <a:xfrm>
                <a:off x="871217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
              <p:cNvSpPr/>
              <p:nvPr/>
            </p:nvSpPr>
            <p:spPr>
              <a:xfrm>
                <a:off x="872039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
              <p:cNvSpPr/>
              <p:nvPr/>
            </p:nvSpPr>
            <p:spPr>
              <a:xfrm>
                <a:off x="872039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
              <p:cNvSpPr/>
              <p:nvPr/>
            </p:nvSpPr>
            <p:spPr>
              <a:xfrm>
                <a:off x="872039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
              <p:cNvSpPr/>
              <p:nvPr/>
            </p:nvSpPr>
            <p:spPr>
              <a:xfrm>
                <a:off x="871217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
              <p:cNvSpPr/>
              <p:nvPr/>
            </p:nvSpPr>
            <p:spPr>
              <a:xfrm>
                <a:off x="872039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
              <p:cNvSpPr/>
              <p:nvPr/>
            </p:nvSpPr>
            <p:spPr>
              <a:xfrm>
                <a:off x="871217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
              <p:cNvSpPr/>
              <p:nvPr/>
            </p:nvSpPr>
            <p:spPr>
              <a:xfrm>
                <a:off x="872039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
              <p:cNvSpPr/>
              <p:nvPr/>
            </p:nvSpPr>
            <p:spPr>
              <a:xfrm>
                <a:off x="871217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5"/>
            <p:cNvGrpSpPr/>
            <p:nvPr/>
          </p:nvGrpSpPr>
          <p:grpSpPr>
            <a:xfrm>
              <a:off x="110918" y="206"/>
              <a:ext cx="53295" cy="4852321"/>
              <a:chOff x="62135" y="206"/>
              <a:chExt cx="53295" cy="4852321"/>
            </a:xfrm>
          </p:grpSpPr>
          <p:sp>
            <p:nvSpPr>
              <p:cNvPr id="1397" name="Google Shape;1397;p5"/>
              <p:cNvSpPr/>
              <p:nvPr/>
            </p:nvSpPr>
            <p:spPr>
              <a:xfrm>
                <a:off x="70362"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
              <p:cNvSpPr/>
              <p:nvPr/>
            </p:nvSpPr>
            <p:spPr>
              <a:xfrm>
                <a:off x="70362"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
              <p:cNvSpPr/>
              <p:nvPr/>
            </p:nvSpPr>
            <p:spPr>
              <a:xfrm>
                <a:off x="70362"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
              <p:cNvSpPr/>
              <p:nvPr/>
            </p:nvSpPr>
            <p:spPr>
              <a:xfrm>
                <a:off x="70362"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
              <p:cNvSpPr/>
              <p:nvPr/>
            </p:nvSpPr>
            <p:spPr>
              <a:xfrm>
                <a:off x="62135"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
              <p:cNvSpPr/>
              <p:nvPr/>
            </p:nvSpPr>
            <p:spPr>
              <a:xfrm>
                <a:off x="62135"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
              <p:cNvSpPr/>
              <p:nvPr/>
            </p:nvSpPr>
            <p:spPr>
              <a:xfrm>
                <a:off x="70362"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
              <p:cNvSpPr/>
              <p:nvPr/>
            </p:nvSpPr>
            <p:spPr>
              <a:xfrm>
                <a:off x="62135"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
              <p:cNvSpPr/>
              <p:nvPr/>
            </p:nvSpPr>
            <p:spPr>
              <a:xfrm>
                <a:off x="70362"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
              <p:cNvSpPr/>
              <p:nvPr/>
            </p:nvSpPr>
            <p:spPr>
              <a:xfrm>
                <a:off x="62135"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
              <p:cNvSpPr/>
              <p:nvPr/>
            </p:nvSpPr>
            <p:spPr>
              <a:xfrm>
                <a:off x="70362"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
              <p:cNvSpPr/>
              <p:nvPr/>
            </p:nvSpPr>
            <p:spPr>
              <a:xfrm>
                <a:off x="62135"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
              <p:cNvSpPr/>
              <p:nvPr/>
            </p:nvSpPr>
            <p:spPr>
              <a:xfrm>
                <a:off x="70362"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
              <p:cNvSpPr/>
              <p:nvPr/>
            </p:nvSpPr>
            <p:spPr>
              <a:xfrm>
                <a:off x="62135"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
              <p:cNvSpPr/>
              <p:nvPr/>
            </p:nvSpPr>
            <p:spPr>
              <a:xfrm>
                <a:off x="70362"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
              <p:cNvSpPr/>
              <p:nvPr/>
            </p:nvSpPr>
            <p:spPr>
              <a:xfrm>
                <a:off x="70362"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
              <p:cNvSpPr/>
              <p:nvPr/>
            </p:nvSpPr>
            <p:spPr>
              <a:xfrm>
                <a:off x="62135"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
              <p:cNvSpPr/>
              <p:nvPr/>
            </p:nvSpPr>
            <p:spPr>
              <a:xfrm>
                <a:off x="62135"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
              <p:cNvSpPr/>
              <p:nvPr/>
            </p:nvSpPr>
            <p:spPr>
              <a:xfrm>
                <a:off x="70362"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
              <p:cNvSpPr/>
              <p:nvPr/>
            </p:nvSpPr>
            <p:spPr>
              <a:xfrm>
                <a:off x="62135"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
              <p:cNvSpPr/>
              <p:nvPr/>
            </p:nvSpPr>
            <p:spPr>
              <a:xfrm>
                <a:off x="70362"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
              <p:cNvSpPr/>
              <p:nvPr/>
            </p:nvSpPr>
            <p:spPr>
              <a:xfrm>
                <a:off x="70362"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
              <p:cNvSpPr/>
              <p:nvPr/>
            </p:nvSpPr>
            <p:spPr>
              <a:xfrm>
                <a:off x="62135"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
              <p:cNvSpPr/>
              <p:nvPr/>
            </p:nvSpPr>
            <p:spPr>
              <a:xfrm>
                <a:off x="62135"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
              <p:cNvSpPr/>
              <p:nvPr/>
            </p:nvSpPr>
            <p:spPr>
              <a:xfrm>
                <a:off x="62135"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
              <p:cNvSpPr/>
              <p:nvPr/>
            </p:nvSpPr>
            <p:spPr>
              <a:xfrm>
                <a:off x="70362"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
              <p:cNvSpPr/>
              <p:nvPr/>
            </p:nvSpPr>
            <p:spPr>
              <a:xfrm>
                <a:off x="70362"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
              <p:cNvSpPr/>
              <p:nvPr/>
            </p:nvSpPr>
            <p:spPr>
              <a:xfrm>
                <a:off x="70362"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
              <p:cNvSpPr/>
              <p:nvPr/>
            </p:nvSpPr>
            <p:spPr>
              <a:xfrm>
                <a:off x="62135"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
              <p:cNvSpPr/>
              <p:nvPr/>
            </p:nvSpPr>
            <p:spPr>
              <a:xfrm>
                <a:off x="70362"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
              <p:cNvSpPr/>
              <p:nvPr/>
            </p:nvSpPr>
            <p:spPr>
              <a:xfrm>
                <a:off x="62135"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
              <p:cNvSpPr/>
              <p:nvPr/>
            </p:nvSpPr>
            <p:spPr>
              <a:xfrm>
                <a:off x="70362"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
              <p:cNvSpPr/>
              <p:nvPr/>
            </p:nvSpPr>
            <p:spPr>
              <a:xfrm>
                <a:off x="62135"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
              <p:cNvSpPr/>
              <p:nvPr/>
            </p:nvSpPr>
            <p:spPr>
              <a:xfrm>
                <a:off x="70362"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 name="Google Shape;1431;p5"/>
            <p:cNvGrpSpPr/>
            <p:nvPr/>
          </p:nvGrpSpPr>
          <p:grpSpPr>
            <a:xfrm>
              <a:off x="384275" y="206"/>
              <a:ext cx="53414" cy="4852321"/>
              <a:chOff x="418506" y="206"/>
              <a:chExt cx="53414" cy="4852321"/>
            </a:xfrm>
          </p:grpSpPr>
          <p:sp>
            <p:nvSpPr>
              <p:cNvPr id="1432" name="Google Shape;1432;p5"/>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6" name="Google Shape;1466;p5"/>
            <p:cNvSpPr/>
            <p:nvPr/>
          </p:nvSpPr>
          <p:spPr>
            <a:xfrm>
              <a:off x="939336"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
            <p:cNvSpPr/>
            <p:nvPr/>
          </p:nvSpPr>
          <p:spPr>
            <a:xfrm>
              <a:off x="939336"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
            <p:cNvSpPr/>
            <p:nvPr/>
          </p:nvSpPr>
          <p:spPr>
            <a:xfrm>
              <a:off x="939336"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
            <p:cNvSpPr/>
            <p:nvPr/>
          </p:nvSpPr>
          <p:spPr>
            <a:xfrm>
              <a:off x="939336"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
            <p:cNvSpPr/>
            <p:nvPr/>
          </p:nvSpPr>
          <p:spPr>
            <a:xfrm>
              <a:off x="931109"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
            <p:cNvSpPr/>
            <p:nvPr/>
          </p:nvSpPr>
          <p:spPr>
            <a:xfrm>
              <a:off x="931109"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
            <p:cNvSpPr/>
            <p:nvPr/>
          </p:nvSpPr>
          <p:spPr>
            <a:xfrm>
              <a:off x="939336"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
            <p:cNvSpPr/>
            <p:nvPr/>
          </p:nvSpPr>
          <p:spPr>
            <a:xfrm>
              <a:off x="931109"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
            <p:cNvSpPr/>
            <p:nvPr/>
          </p:nvSpPr>
          <p:spPr>
            <a:xfrm>
              <a:off x="8168419"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
            <p:cNvSpPr/>
            <p:nvPr/>
          </p:nvSpPr>
          <p:spPr>
            <a:xfrm>
              <a:off x="816841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
            <p:cNvSpPr/>
            <p:nvPr/>
          </p:nvSpPr>
          <p:spPr>
            <a:xfrm>
              <a:off x="816841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
            <p:cNvSpPr/>
            <p:nvPr/>
          </p:nvSpPr>
          <p:spPr>
            <a:xfrm>
              <a:off x="816841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
            <p:cNvSpPr/>
            <p:nvPr/>
          </p:nvSpPr>
          <p:spPr>
            <a:xfrm>
              <a:off x="816019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
            <p:cNvSpPr/>
            <p:nvPr/>
          </p:nvSpPr>
          <p:spPr>
            <a:xfrm>
              <a:off x="816019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
            <p:cNvSpPr/>
            <p:nvPr/>
          </p:nvSpPr>
          <p:spPr>
            <a:xfrm>
              <a:off x="816841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
            <p:cNvSpPr/>
            <p:nvPr/>
          </p:nvSpPr>
          <p:spPr>
            <a:xfrm>
              <a:off x="816019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
            <p:cNvSpPr/>
            <p:nvPr/>
          </p:nvSpPr>
          <p:spPr>
            <a:xfrm>
              <a:off x="8441061"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
            <p:cNvSpPr/>
            <p:nvPr/>
          </p:nvSpPr>
          <p:spPr>
            <a:xfrm>
              <a:off x="844106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
            <p:cNvSpPr/>
            <p:nvPr/>
          </p:nvSpPr>
          <p:spPr>
            <a:xfrm>
              <a:off x="844106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
            <p:cNvSpPr/>
            <p:nvPr/>
          </p:nvSpPr>
          <p:spPr>
            <a:xfrm>
              <a:off x="844106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
            <p:cNvSpPr/>
            <p:nvPr/>
          </p:nvSpPr>
          <p:spPr>
            <a:xfrm>
              <a:off x="843366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
            <p:cNvSpPr/>
            <p:nvPr/>
          </p:nvSpPr>
          <p:spPr>
            <a:xfrm>
              <a:off x="843366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
            <p:cNvSpPr/>
            <p:nvPr/>
          </p:nvSpPr>
          <p:spPr>
            <a:xfrm>
              <a:off x="8441061"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
            <p:cNvSpPr/>
            <p:nvPr/>
          </p:nvSpPr>
          <p:spPr>
            <a:xfrm>
              <a:off x="843366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
            <p:cNvSpPr/>
            <p:nvPr/>
          </p:nvSpPr>
          <p:spPr>
            <a:xfrm>
              <a:off x="8441061"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
            <p:cNvSpPr/>
            <p:nvPr/>
          </p:nvSpPr>
          <p:spPr>
            <a:xfrm>
              <a:off x="843366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
            <p:cNvSpPr/>
            <p:nvPr/>
          </p:nvSpPr>
          <p:spPr>
            <a:xfrm>
              <a:off x="8441061"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
            <p:cNvSpPr/>
            <p:nvPr/>
          </p:nvSpPr>
          <p:spPr>
            <a:xfrm>
              <a:off x="843366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
            <p:cNvSpPr/>
            <p:nvPr/>
          </p:nvSpPr>
          <p:spPr>
            <a:xfrm>
              <a:off x="8441061"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
            <p:cNvSpPr/>
            <p:nvPr/>
          </p:nvSpPr>
          <p:spPr>
            <a:xfrm>
              <a:off x="843366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
            <p:cNvSpPr/>
            <p:nvPr/>
          </p:nvSpPr>
          <p:spPr>
            <a:xfrm>
              <a:off x="8441061"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
            <p:cNvSpPr/>
            <p:nvPr/>
          </p:nvSpPr>
          <p:spPr>
            <a:xfrm>
              <a:off x="8441061"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
            <p:cNvSpPr/>
            <p:nvPr/>
          </p:nvSpPr>
          <p:spPr>
            <a:xfrm>
              <a:off x="843366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
            <p:cNvSpPr/>
            <p:nvPr/>
          </p:nvSpPr>
          <p:spPr>
            <a:xfrm>
              <a:off x="843366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0" name="Google Shape;1500;p5"/>
          <p:cNvSpPr txBox="1"/>
          <p:nvPr>
            <p:ph idx="1" type="subTitle"/>
          </p:nvPr>
        </p:nvSpPr>
        <p:spPr>
          <a:xfrm>
            <a:off x="823525" y="2486050"/>
            <a:ext cx="2514600" cy="530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1501" name="Google Shape;1501;p5"/>
          <p:cNvSpPr txBox="1"/>
          <p:nvPr>
            <p:ph idx="2" type="subTitle"/>
          </p:nvPr>
        </p:nvSpPr>
        <p:spPr>
          <a:xfrm>
            <a:off x="823525" y="2968128"/>
            <a:ext cx="2514600" cy="88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1502" name="Google Shape;1502;p5"/>
          <p:cNvSpPr txBox="1"/>
          <p:nvPr>
            <p:ph idx="3" type="subTitle"/>
          </p:nvPr>
        </p:nvSpPr>
        <p:spPr>
          <a:xfrm>
            <a:off x="5805900" y="2486050"/>
            <a:ext cx="2514600" cy="530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2200">
                <a:latin typeface="Rubik Black"/>
                <a:ea typeface="Rubik Black"/>
                <a:cs typeface="Rubik Black"/>
                <a:sym typeface="Rubik Black"/>
              </a:defRPr>
            </a:lvl1pPr>
            <a:lvl2pPr lvl="1" rtl="0">
              <a:lnSpc>
                <a:spcPct val="100000"/>
              </a:lnSpc>
              <a:spcBef>
                <a:spcPts val="0"/>
              </a:spcBef>
              <a:spcAft>
                <a:spcPts val="0"/>
              </a:spcAft>
              <a:buNone/>
              <a:defRPr sz="2200">
                <a:latin typeface="Rubik Black"/>
                <a:ea typeface="Rubik Black"/>
                <a:cs typeface="Rubik Black"/>
                <a:sym typeface="Rubik Black"/>
              </a:defRPr>
            </a:lvl2pPr>
            <a:lvl3pPr lvl="2" rtl="0">
              <a:lnSpc>
                <a:spcPct val="100000"/>
              </a:lnSpc>
              <a:spcBef>
                <a:spcPts val="0"/>
              </a:spcBef>
              <a:spcAft>
                <a:spcPts val="0"/>
              </a:spcAft>
              <a:buNone/>
              <a:defRPr sz="2200">
                <a:latin typeface="Rubik Black"/>
                <a:ea typeface="Rubik Black"/>
                <a:cs typeface="Rubik Black"/>
                <a:sym typeface="Rubik Black"/>
              </a:defRPr>
            </a:lvl3pPr>
            <a:lvl4pPr lvl="3" rtl="0">
              <a:lnSpc>
                <a:spcPct val="100000"/>
              </a:lnSpc>
              <a:spcBef>
                <a:spcPts val="0"/>
              </a:spcBef>
              <a:spcAft>
                <a:spcPts val="0"/>
              </a:spcAft>
              <a:buNone/>
              <a:defRPr sz="2200">
                <a:latin typeface="Rubik Black"/>
                <a:ea typeface="Rubik Black"/>
                <a:cs typeface="Rubik Black"/>
                <a:sym typeface="Rubik Black"/>
              </a:defRPr>
            </a:lvl4pPr>
            <a:lvl5pPr lvl="4" rtl="0">
              <a:lnSpc>
                <a:spcPct val="100000"/>
              </a:lnSpc>
              <a:spcBef>
                <a:spcPts val="0"/>
              </a:spcBef>
              <a:spcAft>
                <a:spcPts val="0"/>
              </a:spcAft>
              <a:buNone/>
              <a:defRPr sz="2200">
                <a:latin typeface="Rubik Black"/>
                <a:ea typeface="Rubik Black"/>
                <a:cs typeface="Rubik Black"/>
                <a:sym typeface="Rubik Black"/>
              </a:defRPr>
            </a:lvl5pPr>
            <a:lvl6pPr lvl="5" rtl="0">
              <a:lnSpc>
                <a:spcPct val="100000"/>
              </a:lnSpc>
              <a:spcBef>
                <a:spcPts val="0"/>
              </a:spcBef>
              <a:spcAft>
                <a:spcPts val="0"/>
              </a:spcAft>
              <a:buNone/>
              <a:defRPr sz="2200">
                <a:latin typeface="Rubik Black"/>
                <a:ea typeface="Rubik Black"/>
                <a:cs typeface="Rubik Black"/>
                <a:sym typeface="Rubik Black"/>
              </a:defRPr>
            </a:lvl6pPr>
            <a:lvl7pPr lvl="6" rtl="0">
              <a:lnSpc>
                <a:spcPct val="100000"/>
              </a:lnSpc>
              <a:spcBef>
                <a:spcPts val="0"/>
              </a:spcBef>
              <a:spcAft>
                <a:spcPts val="0"/>
              </a:spcAft>
              <a:buNone/>
              <a:defRPr sz="2200">
                <a:latin typeface="Rubik Black"/>
                <a:ea typeface="Rubik Black"/>
                <a:cs typeface="Rubik Black"/>
                <a:sym typeface="Rubik Black"/>
              </a:defRPr>
            </a:lvl7pPr>
            <a:lvl8pPr lvl="7" rtl="0">
              <a:lnSpc>
                <a:spcPct val="100000"/>
              </a:lnSpc>
              <a:spcBef>
                <a:spcPts val="0"/>
              </a:spcBef>
              <a:spcAft>
                <a:spcPts val="0"/>
              </a:spcAft>
              <a:buNone/>
              <a:defRPr sz="2200">
                <a:latin typeface="Rubik Black"/>
                <a:ea typeface="Rubik Black"/>
                <a:cs typeface="Rubik Black"/>
                <a:sym typeface="Rubik Black"/>
              </a:defRPr>
            </a:lvl8pPr>
            <a:lvl9pPr lvl="8" rtl="0">
              <a:lnSpc>
                <a:spcPct val="100000"/>
              </a:lnSpc>
              <a:spcBef>
                <a:spcPts val="0"/>
              </a:spcBef>
              <a:spcAft>
                <a:spcPts val="0"/>
              </a:spcAft>
              <a:buNone/>
              <a:defRPr sz="2200">
                <a:latin typeface="Rubik Black"/>
                <a:ea typeface="Rubik Black"/>
                <a:cs typeface="Rubik Black"/>
                <a:sym typeface="Rubik Black"/>
              </a:defRPr>
            </a:lvl9pPr>
          </a:lstStyle>
          <a:p/>
        </p:txBody>
      </p:sp>
      <p:sp>
        <p:nvSpPr>
          <p:cNvPr id="1503" name="Google Shape;1503;p5"/>
          <p:cNvSpPr txBox="1"/>
          <p:nvPr>
            <p:ph idx="4" type="subTitle"/>
          </p:nvPr>
        </p:nvSpPr>
        <p:spPr>
          <a:xfrm>
            <a:off x="5805900" y="2968130"/>
            <a:ext cx="2514600" cy="88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1504" name="Google Shape;1504;p5"/>
          <p:cNvSpPr txBox="1"/>
          <p:nvPr>
            <p:ph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Fredoka One"/>
              <a:buNone/>
              <a:defRPr sz="3200"/>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05" name="Shape 1505"/>
        <p:cNvGrpSpPr/>
        <p:nvPr/>
      </p:nvGrpSpPr>
      <p:grpSpPr>
        <a:xfrm>
          <a:off x="0" y="0"/>
          <a:ext cx="0" cy="0"/>
          <a:chOff x="0" y="0"/>
          <a:chExt cx="0" cy="0"/>
        </a:xfrm>
      </p:grpSpPr>
      <p:grpSp>
        <p:nvGrpSpPr>
          <p:cNvPr id="1506" name="Google Shape;1506;p6"/>
          <p:cNvGrpSpPr/>
          <p:nvPr/>
        </p:nvGrpSpPr>
        <p:grpSpPr>
          <a:xfrm>
            <a:off x="189" y="52"/>
            <a:ext cx="9144013" cy="5143533"/>
            <a:chOff x="4088025" y="1324225"/>
            <a:chExt cx="1348575" cy="1101800"/>
          </a:xfrm>
        </p:grpSpPr>
        <p:sp>
          <p:nvSpPr>
            <p:cNvPr id="1507" name="Google Shape;1507;p6"/>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7" name="Google Shape;1557;p6"/>
          <p:cNvSpPr txBox="1"/>
          <p:nvPr>
            <p:ph type="title"/>
          </p:nvPr>
        </p:nvSpPr>
        <p:spPr>
          <a:xfrm>
            <a:off x="720000" y="387600"/>
            <a:ext cx="7704000" cy="5922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Fredoka One"/>
              <a:buNone/>
              <a:defRPr sz="3200"/>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grpSp>
        <p:nvGrpSpPr>
          <p:cNvPr id="1558" name="Google Shape;1558;p6"/>
          <p:cNvGrpSpPr/>
          <p:nvPr/>
        </p:nvGrpSpPr>
        <p:grpSpPr>
          <a:xfrm>
            <a:off x="145881" y="206"/>
            <a:ext cx="8852237" cy="5143474"/>
            <a:chOff x="145881" y="206"/>
            <a:chExt cx="8852237" cy="5143474"/>
          </a:xfrm>
        </p:grpSpPr>
        <p:grpSp>
          <p:nvGrpSpPr>
            <p:cNvPr id="1559" name="Google Shape;1559;p6"/>
            <p:cNvGrpSpPr/>
            <p:nvPr/>
          </p:nvGrpSpPr>
          <p:grpSpPr>
            <a:xfrm>
              <a:off x="145881" y="206"/>
              <a:ext cx="600248" cy="4852321"/>
              <a:chOff x="384275" y="206"/>
              <a:chExt cx="600248" cy="4852321"/>
            </a:xfrm>
          </p:grpSpPr>
          <p:sp>
            <p:nvSpPr>
              <p:cNvPr id="1560" name="Google Shape;1560;p6"/>
              <p:cNvSpPr/>
              <p:nvPr/>
            </p:nvSpPr>
            <p:spPr>
              <a:xfrm>
                <a:off x="66597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
              <p:cNvSpPr/>
              <p:nvPr/>
            </p:nvSpPr>
            <p:spPr>
              <a:xfrm>
                <a:off x="66597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
              <p:cNvSpPr/>
              <p:nvPr/>
            </p:nvSpPr>
            <p:spPr>
              <a:xfrm>
                <a:off x="66597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
              <p:cNvSpPr/>
              <p:nvPr/>
            </p:nvSpPr>
            <p:spPr>
              <a:xfrm>
                <a:off x="657752"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
              <p:cNvSpPr/>
              <p:nvPr/>
            </p:nvSpPr>
            <p:spPr>
              <a:xfrm>
                <a:off x="657752"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
              <p:cNvSpPr/>
              <p:nvPr/>
            </p:nvSpPr>
            <p:spPr>
              <a:xfrm>
                <a:off x="66597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
              <p:cNvSpPr/>
              <p:nvPr/>
            </p:nvSpPr>
            <p:spPr>
              <a:xfrm>
                <a:off x="657752"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
              <p:cNvSpPr/>
              <p:nvPr/>
            </p:nvSpPr>
            <p:spPr>
              <a:xfrm>
                <a:off x="66597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
              <p:cNvSpPr/>
              <p:nvPr/>
            </p:nvSpPr>
            <p:spPr>
              <a:xfrm>
                <a:off x="657752"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
              <p:cNvSpPr/>
              <p:nvPr/>
            </p:nvSpPr>
            <p:spPr>
              <a:xfrm>
                <a:off x="657752"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
              <p:cNvSpPr/>
              <p:nvPr/>
            </p:nvSpPr>
            <p:spPr>
              <a:xfrm>
                <a:off x="66597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
              <p:cNvSpPr/>
              <p:nvPr/>
            </p:nvSpPr>
            <p:spPr>
              <a:xfrm>
                <a:off x="66597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
              <p:cNvSpPr/>
              <p:nvPr/>
            </p:nvSpPr>
            <p:spPr>
              <a:xfrm>
                <a:off x="66597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
              <p:cNvSpPr/>
              <p:nvPr/>
            </p:nvSpPr>
            <p:spPr>
              <a:xfrm>
                <a:off x="657752"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
              <p:cNvSpPr/>
              <p:nvPr/>
            </p:nvSpPr>
            <p:spPr>
              <a:xfrm>
                <a:off x="66597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
              <p:cNvSpPr/>
              <p:nvPr/>
            </p:nvSpPr>
            <p:spPr>
              <a:xfrm>
                <a:off x="66597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
              <p:cNvSpPr/>
              <p:nvPr/>
            </p:nvSpPr>
            <p:spPr>
              <a:xfrm>
                <a:off x="657752"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
              <p:cNvSpPr/>
              <p:nvPr/>
            </p:nvSpPr>
            <p:spPr>
              <a:xfrm>
                <a:off x="66597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8" name="Google Shape;1578;p6"/>
              <p:cNvGrpSpPr/>
              <p:nvPr/>
            </p:nvGrpSpPr>
            <p:grpSpPr>
              <a:xfrm>
                <a:off x="384275" y="206"/>
                <a:ext cx="53414" cy="4852321"/>
                <a:chOff x="418506" y="206"/>
                <a:chExt cx="53414" cy="4852321"/>
              </a:xfrm>
            </p:grpSpPr>
            <p:sp>
              <p:nvSpPr>
                <p:cNvPr id="1579" name="Google Shape;1579;p6"/>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3" name="Google Shape;1613;p6"/>
              <p:cNvSpPr/>
              <p:nvPr/>
            </p:nvSpPr>
            <p:spPr>
              <a:xfrm>
                <a:off x="939336"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
              <p:cNvSpPr/>
              <p:nvPr/>
            </p:nvSpPr>
            <p:spPr>
              <a:xfrm>
                <a:off x="939336"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
              <p:cNvSpPr/>
              <p:nvPr/>
            </p:nvSpPr>
            <p:spPr>
              <a:xfrm>
                <a:off x="939336"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
              <p:cNvSpPr/>
              <p:nvPr/>
            </p:nvSpPr>
            <p:spPr>
              <a:xfrm>
                <a:off x="939336"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
              <p:cNvSpPr/>
              <p:nvPr/>
            </p:nvSpPr>
            <p:spPr>
              <a:xfrm>
                <a:off x="931109"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
              <p:cNvSpPr/>
              <p:nvPr/>
            </p:nvSpPr>
            <p:spPr>
              <a:xfrm>
                <a:off x="931109"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
              <p:cNvSpPr/>
              <p:nvPr/>
            </p:nvSpPr>
            <p:spPr>
              <a:xfrm>
                <a:off x="939336"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
              <p:cNvSpPr/>
              <p:nvPr/>
            </p:nvSpPr>
            <p:spPr>
              <a:xfrm>
                <a:off x="931109"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 name="Google Shape;1621;p6"/>
            <p:cNvGrpSpPr/>
            <p:nvPr/>
          </p:nvGrpSpPr>
          <p:grpSpPr>
            <a:xfrm>
              <a:off x="8398705" y="206"/>
              <a:ext cx="599413" cy="5143474"/>
              <a:chOff x="8322446" y="206"/>
              <a:chExt cx="599413" cy="5143474"/>
            </a:xfrm>
          </p:grpSpPr>
          <p:sp>
            <p:nvSpPr>
              <p:cNvPr id="1622" name="Google Shape;1622;p6"/>
              <p:cNvSpPr/>
              <p:nvPr/>
            </p:nvSpPr>
            <p:spPr>
              <a:xfrm>
                <a:off x="833067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
              <p:cNvSpPr/>
              <p:nvPr/>
            </p:nvSpPr>
            <p:spPr>
              <a:xfrm>
                <a:off x="86033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4" name="Google Shape;1624;p6"/>
              <p:cNvGrpSpPr/>
              <p:nvPr/>
            </p:nvGrpSpPr>
            <p:grpSpPr>
              <a:xfrm>
                <a:off x="8322446" y="206"/>
                <a:ext cx="599413" cy="5143474"/>
                <a:chOff x="8160192" y="206"/>
                <a:chExt cx="599413" cy="5143474"/>
              </a:xfrm>
            </p:grpSpPr>
            <p:grpSp>
              <p:nvGrpSpPr>
                <p:cNvPr id="1625" name="Google Shape;1625;p6"/>
                <p:cNvGrpSpPr/>
                <p:nvPr/>
              </p:nvGrpSpPr>
              <p:grpSpPr>
                <a:xfrm>
                  <a:off x="8706192" y="206"/>
                  <a:ext cx="53414" cy="5143474"/>
                  <a:chOff x="8511811" y="206"/>
                  <a:chExt cx="53414" cy="5143474"/>
                </a:xfrm>
              </p:grpSpPr>
              <p:sp>
                <p:nvSpPr>
                  <p:cNvPr id="1626" name="Google Shape;1626;p6"/>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2" name="Google Shape;1662;p6"/>
                <p:cNvSpPr/>
                <p:nvPr/>
              </p:nvSpPr>
              <p:spPr>
                <a:xfrm>
                  <a:off x="816841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
                <p:cNvSpPr/>
                <p:nvPr/>
              </p:nvSpPr>
              <p:spPr>
                <a:xfrm>
                  <a:off x="816841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
                <p:cNvSpPr/>
                <p:nvPr/>
              </p:nvSpPr>
              <p:spPr>
                <a:xfrm>
                  <a:off x="816841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
                <p:cNvSpPr/>
                <p:nvPr/>
              </p:nvSpPr>
              <p:spPr>
                <a:xfrm>
                  <a:off x="816019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
                <p:cNvSpPr/>
                <p:nvPr/>
              </p:nvSpPr>
              <p:spPr>
                <a:xfrm>
                  <a:off x="816019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
                <p:cNvSpPr/>
                <p:nvPr/>
              </p:nvSpPr>
              <p:spPr>
                <a:xfrm>
                  <a:off x="816841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
                <p:cNvSpPr/>
                <p:nvPr/>
              </p:nvSpPr>
              <p:spPr>
                <a:xfrm>
                  <a:off x="816019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
                <p:cNvSpPr/>
                <p:nvPr/>
              </p:nvSpPr>
              <p:spPr>
                <a:xfrm>
                  <a:off x="844106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
                <p:cNvSpPr/>
                <p:nvPr/>
              </p:nvSpPr>
              <p:spPr>
                <a:xfrm>
                  <a:off x="844106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
                <p:cNvSpPr/>
                <p:nvPr/>
              </p:nvSpPr>
              <p:spPr>
                <a:xfrm>
                  <a:off x="844106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
                <p:cNvSpPr/>
                <p:nvPr/>
              </p:nvSpPr>
              <p:spPr>
                <a:xfrm>
                  <a:off x="843366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
                <p:cNvSpPr/>
                <p:nvPr/>
              </p:nvSpPr>
              <p:spPr>
                <a:xfrm>
                  <a:off x="843366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
                <p:cNvSpPr/>
                <p:nvPr/>
              </p:nvSpPr>
              <p:spPr>
                <a:xfrm>
                  <a:off x="8441061"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
                <p:cNvSpPr/>
                <p:nvPr/>
              </p:nvSpPr>
              <p:spPr>
                <a:xfrm>
                  <a:off x="843366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
                <p:cNvSpPr/>
                <p:nvPr/>
              </p:nvSpPr>
              <p:spPr>
                <a:xfrm>
                  <a:off x="8441061"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
                <p:cNvSpPr/>
                <p:nvPr/>
              </p:nvSpPr>
              <p:spPr>
                <a:xfrm>
                  <a:off x="843366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
                <p:cNvSpPr/>
                <p:nvPr/>
              </p:nvSpPr>
              <p:spPr>
                <a:xfrm>
                  <a:off x="8441061"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
                <p:cNvSpPr/>
                <p:nvPr/>
              </p:nvSpPr>
              <p:spPr>
                <a:xfrm>
                  <a:off x="843366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
                <p:cNvSpPr/>
                <p:nvPr/>
              </p:nvSpPr>
              <p:spPr>
                <a:xfrm>
                  <a:off x="8441061"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
                <p:cNvSpPr/>
                <p:nvPr/>
              </p:nvSpPr>
              <p:spPr>
                <a:xfrm>
                  <a:off x="843366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
                <p:cNvSpPr/>
                <p:nvPr/>
              </p:nvSpPr>
              <p:spPr>
                <a:xfrm>
                  <a:off x="8441061"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
                <p:cNvSpPr/>
                <p:nvPr/>
              </p:nvSpPr>
              <p:spPr>
                <a:xfrm>
                  <a:off x="8441061"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
                <p:cNvSpPr/>
                <p:nvPr/>
              </p:nvSpPr>
              <p:spPr>
                <a:xfrm>
                  <a:off x="843366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
                <p:cNvSpPr/>
                <p:nvPr/>
              </p:nvSpPr>
              <p:spPr>
                <a:xfrm>
                  <a:off x="843366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86" name="Shape 1686"/>
        <p:cNvGrpSpPr/>
        <p:nvPr/>
      </p:nvGrpSpPr>
      <p:grpSpPr>
        <a:xfrm>
          <a:off x="0" y="0"/>
          <a:ext cx="0" cy="0"/>
          <a:chOff x="0" y="0"/>
          <a:chExt cx="0" cy="0"/>
        </a:xfrm>
      </p:grpSpPr>
      <p:grpSp>
        <p:nvGrpSpPr>
          <p:cNvPr id="1687" name="Google Shape;1687;p7"/>
          <p:cNvGrpSpPr/>
          <p:nvPr/>
        </p:nvGrpSpPr>
        <p:grpSpPr>
          <a:xfrm>
            <a:off x="189" y="52"/>
            <a:ext cx="9144013" cy="5143533"/>
            <a:chOff x="4088025" y="1324225"/>
            <a:chExt cx="1348575" cy="1101800"/>
          </a:xfrm>
        </p:grpSpPr>
        <p:sp>
          <p:nvSpPr>
            <p:cNvPr id="1688" name="Google Shape;1688;p7"/>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7"/>
          <p:cNvSpPr txBox="1"/>
          <p:nvPr>
            <p:ph idx="1" type="subTitle"/>
          </p:nvPr>
        </p:nvSpPr>
        <p:spPr>
          <a:xfrm>
            <a:off x="1116031" y="2562075"/>
            <a:ext cx="2958900" cy="116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739" name="Google Shape;1739;p7"/>
          <p:cNvSpPr txBox="1"/>
          <p:nvPr>
            <p:ph type="title"/>
          </p:nvPr>
        </p:nvSpPr>
        <p:spPr>
          <a:xfrm>
            <a:off x="1116031" y="1408472"/>
            <a:ext cx="2958900" cy="1163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p:txBody>
      </p:sp>
      <p:grpSp>
        <p:nvGrpSpPr>
          <p:cNvPr id="1740" name="Google Shape;1740;p7"/>
          <p:cNvGrpSpPr/>
          <p:nvPr/>
        </p:nvGrpSpPr>
        <p:grpSpPr>
          <a:xfrm>
            <a:off x="145881" y="206"/>
            <a:ext cx="8852237" cy="5143474"/>
            <a:chOff x="145881" y="206"/>
            <a:chExt cx="8852237" cy="5143474"/>
          </a:xfrm>
        </p:grpSpPr>
        <p:grpSp>
          <p:nvGrpSpPr>
            <p:cNvPr id="1741" name="Google Shape;1741;p7"/>
            <p:cNvGrpSpPr/>
            <p:nvPr/>
          </p:nvGrpSpPr>
          <p:grpSpPr>
            <a:xfrm>
              <a:off x="145881" y="206"/>
              <a:ext cx="600248" cy="4852321"/>
              <a:chOff x="384275" y="206"/>
              <a:chExt cx="600248" cy="4852321"/>
            </a:xfrm>
          </p:grpSpPr>
          <p:sp>
            <p:nvSpPr>
              <p:cNvPr id="1742" name="Google Shape;1742;p7"/>
              <p:cNvSpPr/>
              <p:nvPr/>
            </p:nvSpPr>
            <p:spPr>
              <a:xfrm>
                <a:off x="66597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
              <p:cNvSpPr/>
              <p:nvPr/>
            </p:nvSpPr>
            <p:spPr>
              <a:xfrm>
                <a:off x="66597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
              <p:cNvSpPr/>
              <p:nvPr/>
            </p:nvSpPr>
            <p:spPr>
              <a:xfrm>
                <a:off x="66597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
              <p:cNvSpPr/>
              <p:nvPr/>
            </p:nvSpPr>
            <p:spPr>
              <a:xfrm>
                <a:off x="657752"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
              <p:cNvSpPr/>
              <p:nvPr/>
            </p:nvSpPr>
            <p:spPr>
              <a:xfrm>
                <a:off x="657752"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
              <p:cNvSpPr/>
              <p:nvPr/>
            </p:nvSpPr>
            <p:spPr>
              <a:xfrm>
                <a:off x="66597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
              <p:cNvSpPr/>
              <p:nvPr/>
            </p:nvSpPr>
            <p:spPr>
              <a:xfrm>
                <a:off x="657752"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
              <p:cNvSpPr/>
              <p:nvPr/>
            </p:nvSpPr>
            <p:spPr>
              <a:xfrm>
                <a:off x="66597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
              <p:cNvSpPr/>
              <p:nvPr/>
            </p:nvSpPr>
            <p:spPr>
              <a:xfrm>
                <a:off x="657752"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
              <p:cNvSpPr/>
              <p:nvPr/>
            </p:nvSpPr>
            <p:spPr>
              <a:xfrm>
                <a:off x="657752"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
              <p:cNvSpPr/>
              <p:nvPr/>
            </p:nvSpPr>
            <p:spPr>
              <a:xfrm>
                <a:off x="66597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
              <p:cNvSpPr/>
              <p:nvPr/>
            </p:nvSpPr>
            <p:spPr>
              <a:xfrm>
                <a:off x="66597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
              <p:cNvSpPr/>
              <p:nvPr/>
            </p:nvSpPr>
            <p:spPr>
              <a:xfrm>
                <a:off x="66597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
              <p:cNvSpPr/>
              <p:nvPr/>
            </p:nvSpPr>
            <p:spPr>
              <a:xfrm>
                <a:off x="657752"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
              <p:cNvSpPr/>
              <p:nvPr/>
            </p:nvSpPr>
            <p:spPr>
              <a:xfrm>
                <a:off x="66597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
              <p:cNvSpPr/>
              <p:nvPr/>
            </p:nvSpPr>
            <p:spPr>
              <a:xfrm>
                <a:off x="66597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
              <p:cNvSpPr/>
              <p:nvPr/>
            </p:nvSpPr>
            <p:spPr>
              <a:xfrm>
                <a:off x="657752"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
              <p:cNvSpPr/>
              <p:nvPr/>
            </p:nvSpPr>
            <p:spPr>
              <a:xfrm>
                <a:off x="66597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0" name="Google Shape;1760;p7"/>
              <p:cNvGrpSpPr/>
              <p:nvPr/>
            </p:nvGrpSpPr>
            <p:grpSpPr>
              <a:xfrm>
                <a:off x="384275" y="206"/>
                <a:ext cx="53414" cy="4852321"/>
                <a:chOff x="418506" y="206"/>
                <a:chExt cx="53414" cy="4852321"/>
              </a:xfrm>
            </p:grpSpPr>
            <p:sp>
              <p:nvSpPr>
                <p:cNvPr id="1761" name="Google Shape;1761;p7"/>
                <p:cNvSpPr/>
                <p:nvPr/>
              </p:nvSpPr>
              <p:spPr>
                <a:xfrm>
                  <a:off x="42673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
                <p:cNvSpPr/>
                <p:nvPr/>
              </p:nvSpPr>
              <p:spPr>
                <a:xfrm>
                  <a:off x="42673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
                <p:cNvSpPr/>
                <p:nvPr/>
              </p:nvSpPr>
              <p:spPr>
                <a:xfrm>
                  <a:off x="42673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
                <p:cNvSpPr/>
                <p:nvPr/>
              </p:nvSpPr>
              <p:spPr>
                <a:xfrm>
                  <a:off x="42673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
                <p:cNvSpPr/>
                <p:nvPr/>
              </p:nvSpPr>
              <p:spPr>
                <a:xfrm>
                  <a:off x="418506"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
                <p:cNvSpPr/>
                <p:nvPr/>
              </p:nvSpPr>
              <p:spPr>
                <a:xfrm>
                  <a:off x="418506"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
                <p:cNvSpPr/>
                <p:nvPr/>
              </p:nvSpPr>
              <p:spPr>
                <a:xfrm>
                  <a:off x="42673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
                <p:cNvSpPr/>
                <p:nvPr/>
              </p:nvSpPr>
              <p:spPr>
                <a:xfrm>
                  <a:off x="418506"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
                <p:cNvSpPr/>
                <p:nvPr/>
              </p:nvSpPr>
              <p:spPr>
                <a:xfrm>
                  <a:off x="42673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
                <p:cNvSpPr/>
                <p:nvPr/>
              </p:nvSpPr>
              <p:spPr>
                <a:xfrm>
                  <a:off x="418506"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
                <p:cNvSpPr/>
                <p:nvPr/>
              </p:nvSpPr>
              <p:spPr>
                <a:xfrm>
                  <a:off x="426733"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
                <p:cNvSpPr/>
                <p:nvPr/>
              </p:nvSpPr>
              <p:spPr>
                <a:xfrm>
                  <a:off x="418506"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
                <p:cNvSpPr/>
                <p:nvPr/>
              </p:nvSpPr>
              <p:spPr>
                <a:xfrm>
                  <a:off x="426733"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
                <p:cNvSpPr/>
                <p:nvPr/>
              </p:nvSpPr>
              <p:spPr>
                <a:xfrm>
                  <a:off x="418506"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
                <p:cNvSpPr/>
                <p:nvPr/>
              </p:nvSpPr>
              <p:spPr>
                <a:xfrm>
                  <a:off x="426733"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
                <p:cNvSpPr/>
                <p:nvPr/>
              </p:nvSpPr>
              <p:spPr>
                <a:xfrm>
                  <a:off x="426733"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
                <p:cNvSpPr/>
                <p:nvPr/>
              </p:nvSpPr>
              <p:spPr>
                <a:xfrm>
                  <a:off x="418506"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
                <p:cNvSpPr/>
                <p:nvPr/>
              </p:nvSpPr>
              <p:spPr>
                <a:xfrm>
                  <a:off x="418506"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
                <p:cNvSpPr/>
                <p:nvPr/>
              </p:nvSpPr>
              <p:spPr>
                <a:xfrm>
                  <a:off x="426733"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
                <p:cNvSpPr/>
                <p:nvPr/>
              </p:nvSpPr>
              <p:spPr>
                <a:xfrm>
                  <a:off x="418506"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
                <p:cNvSpPr/>
                <p:nvPr/>
              </p:nvSpPr>
              <p:spPr>
                <a:xfrm>
                  <a:off x="426733"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
                <p:cNvSpPr/>
                <p:nvPr/>
              </p:nvSpPr>
              <p:spPr>
                <a:xfrm>
                  <a:off x="426733"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
                <p:cNvSpPr/>
                <p:nvPr/>
              </p:nvSpPr>
              <p:spPr>
                <a:xfrm>
                  <a:off x="418506"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
                <p:cNvSpPr/>
                <p:nvPr/>
              </p:nvSpPr>
              <p:spPr>
                <a:xfrm>
                  <a:off x="418506"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
                <p:cNvSpPr/>
                <p:nvPr/>
              </p:nvSpPr>
              <p:spPr>
                <a:xfrm>
                  <a:off x="418506"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
                <p:cNvSpPr/>
                <p:nvPr/>
              </p:nvSpPr>
              <p:spPr>
                <a:xfrm>
                  <a:off x="426733"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
                <p:cNvSpPr/>
                <p:nvPr/>
              </p:nvSpPr>
              <p:spPr>
                <a:xfrm>
                  <a:off x="426733"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
                <p:cNvSpPr/>
                <p:nvPr/>
              </p:nvSpPr>
              <p:spPr>
                <a:xfrm>
                  <a:off x="426733"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
                <p:cNvSpPr/>
                <p:nvPr/>
              </p:nvSpPr>
              <p:spPr>
                <a:xfrm>
                  <a:off x="418506"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
                <p:cNvSpPr/>
                <p:nvPr/>
              </p:nvSpPr>
              <p:spPr>
                <a:xfrm>
                  <a:off x="426733"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
                <p:cNvSpPr/>
                <p:nvPr/>
              </p:nvSpPr>
              <p:spPr>
                <a:xfrm>
                  <a:off x="418506"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
                <p:cNvSpPr/>
                <p:nvPr/>
              </p:nvSpPr>
              <p:spPr>
                <a:xfrm>
                  <a:off x="426733"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
                <p:cNvSpPr/>
                <p:nvPr/>
              </p:nvSpPr>
              <p:spPr>
                <a:xfrm>
                  <a:off x="418506"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
                <p:cNvSpPr/>
                <p:nvPr/>
              </p:nvSpPr>
              <p:spPr>
                <a:xfrm>
                  <a:off x="426733"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5" name="Google Shape;1795;p7"/>
              <p:cNvSpPr/>
              <p:nvPr/>
            </p:nvSpPr>
            <p:spPr>
              <a:xfrm>
                <a:off x="939336"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
              <p:cNvSpPr/>
              <p:nvPr/>
            </p:nvSpPr>
            <p:spPr>
              <a:xfrm>
                <a:off x="939336"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
              <p:cNvSpPr/>
              <p:nvPr/>
            </p:nvSpPr>
            <p:spPr>
              <a:xfrm>
                <a:off x="939336"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
              <p:cNvSpPr/>
              <p:nvPr/>
            </p:nvSpPr>
            <p:spPr>
              <a:xfrm>
                <a:off x="939336"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
              <p:cNvSpPr/>
              <p:nvPr/>
            </p:nvSpPr>
            <p:spPr>
              <a:xfrm>
                <a:off x="931109"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
              <p:cNvSpPr/>
              <p:nvPr/>
            </p:nvSpPr>
            <p:spPr>
              <a:xfrm>
                <a:off x="931109"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
              <p:cNvSpPr/>
              <p:nvPr/>
            </p:nvSpPr>
            <p:spPr>
              <a:xfrm>
                <a:off x="939336"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
              <p:cNvSpPr/>
              <p:nvPr/>
            </p:nvSpPr>
            <p:spPr>
              <a:xfrm>
                <a:off x="931109"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7"/>
            <p:cNvGrpSpPr/>
            <p:nvPr/>
          </p:nvGrpSpPr>
          <p:grpSpPr>
            <a:xfrm>
              <a:off x="8398705" y="206"/>
              <a:ext cx="599413" cy="5143474"/>
              <a:chOff x="8322446" y="206"/>
              <a:chExt cx="599413" cy="5143474"/>
            </a:xfrm>
          </p:grpSpPr>
          <p:sp>
            <p:nvSpPr>
              <p:cNvPr id="1804" name="Google Shape;1804;p7"/>
              <p:cNvSpPr/>
              <p:nvPr/>
            </p:nvSpPr>
            <p:spPr>
              <a:xfrm>
                <a:off x="833067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
              <p:cNvSpPr/>
              <p:nvPr/>
            </p:nvSpPr>
            <p:spPr>
              <a:xfrm>
                <a:off x="86033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6" name="Google Shape;1806;p7"/>
              <p:cNvGrpSpPr/>
              <p:nvPr/>
            </p:nvGrpSpPr>
            <p:grpSpPr>
              <a:xfrm>
                <a:off x="8322446" y="206"/>
                <a:ext cx="599413" cy="5143474"/>
                <a:chOff x="8160192" y="206"/>
                <a:chExt cx="599413" cy="5143474"/>
              </a:xfrm>
            </p:grpSpPr>
            <p:grpSp>
              <p:nvGrpSpPr>
                <p:cNvPr id="1807" name="Google Shape;1807;p7"/>
                <p:cNvGrpSpPr/>
                <p:nvPr/>
              </p:nvGrpSpPr>
              <p:grpSpPr>
                <a:xfrm>
                  <a:off x="8706192" y="206"/>
                  <a:ext cx="53414" cy="5143474"/>
                  <a:chOff x="8511811" y="206"/>
                  <a:chExt cx="53414" cy="5143474"/>
                </a:xfrm>
              </p:grpSpPr>
              <p:sp>
                <p:nvSpPr>
                  <p:cNvPr id="1808" name="Google Shape;1808;p7"/>
                  <p:cNvSpPr/>
                  <p:nvPr/>
                </p:nvSpPr>
                <p:spPr>
                  <a:xfrm>
                    <a:off x="852003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
                  <p:cNvSpPr/>
                  <p:nvPr/>
                </p:nvSpPr>
                <p:spPr>
                  <a:xfrm>
                    <a:off x="852003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
                  <p:cNvSpPr/>
                  <p:nvPr/>
                </p:nvSpPr>
                <p:spPr>
                  <a:xfrm>
                    <a:off x="8520038"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
                  <p:cNvSpPr/>
                  <p:nvPr/>
                </p:nvSpPr>
                <p:spPr>
                  <a:xfrm>
                    <a:off x="8511811"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
                  <p:cNvSpPr/>
                  <p:nvPr/>
                </p:nvSpPr>
                <p:spPr>
                  <a:xfrm>
                    <a:off x="8511811"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
                  <p:cNvSpPr/>
                  <p:nvPr/>
                </p:nvSpPr>
                <p:spPr>
                  <a:xfrm>
                    <a:off x="8520038"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
                  <p:cNvSpPr/>
                  <p:nvPr/>
                </p:nvSpPr>
                <p:spPr>
                  <a:xfrm>
                    <a:off x="8511811"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
                  <p:cNvSpPr/>
                  <p:nvPr/>
                </p:nvSpPr>
                <p:spPr>
                  <a:xfrm>
                    <a:off x="8520038"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
                  <p:cNvSpPr/>
                  <p:nvPr/>
                </p:nvSpPr>
                <p:spPr>
                  <a:xfrm>
                    <a:off x="8511811"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
                  <p:cNvSpPr/>
                  <p:nvPr/>
                </p:nvSpPr>
                <p:spPr>
                  <a:xfrm>
                    <a:off x="8511811"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
                  <p:cNvSpPr/>
                  <p:nvPr/>
                </p:nvSpPr>
                <p:spPr>
                  <a:xfrm>
                    <a:off x="852003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
                  <p:cNvSpPr/>
                  <p:nvPr/>
                </p:nvSpPr>
                <p:spPr>
                  <a:xfrm>
                    <a:off x="8520038"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
                  <p:cNvSpPr/>
                  <p:nvPr/>
                </p:nvSpPr>
                <p:spPr>
                  <a:xfrm>
                    <a:off x="852003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
                  <p:cNvSpPr/>
                  <p:nvPr/>
                </p:nvSpPr>
                <p:spPr>
                  <a:xfrm>
                    <a:off x="8511811"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
                  <p:cNvSpPr/>
                  <p:nvPr/>
                </p:nvSpPr>
                <p:spPr>
                  <a:xfrm>
                    <a:off x="852003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
                  <p:cNvSpPr/>
                  <p:nvPr/>
                </p:nvSpPr>
                <p:spPr>
                  <a:xfrm>
                    <a:off x="8520038"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
                  <p:cNvSpPr/>
                  <p:nvPr/>
                </p:nvSpPr>
                <p:spPr>
                  <a:xfrm>
                    <a:off x="8511811"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
                  <p:cNvSpPr/>
                  <p:nvPr/>
                </p:nvSpPr>
                <p:spPr>
                  <a:xfrm>
                    <a:off x="8520038"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
                  <p:cNvSpPr/>
                  <p:nvPr/>
                </p:nvSpPr>
                <p:spPr>
                  <a:xfrm>
                    <a:off x="8511811"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
                  <p:cNvSpPr/>
                  <p:nvPr/>
                </p:nvSpPr>
                <p:spPr>
                  <a:xfrm>
                    <a:off x="8520038"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
                  <p:cNvSpPr/>
                  <p:nvPr/>
                </p:nvSpPr>
                <p:spPr>
                  <a:xfrm>
                    <a:off x="8511811"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
                  <p:cNvSpPr/>
                  <p:nvPr/>
                </p:nvSpPr>
                <p:spPr>
                  <a:xfrm>
                    <a:off x="852003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
                  <p:cNvSpPr/>
                  <p:nvPr/>
                </p:nvSpPr>
                <p:spPr>
                  <a:xfrm>
                    <a:off x="8511811"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
                  <p:cNvSpPr/>
                  <p:nvPr/>
                </p:nvSpPr>
                <p:spPr>
                  <a:xfrm>
                    <a:off x="851181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
                  <p:cNvSpPr/>
                  <p:nvPr/>
                </p:nvSpPr>
                <p:spPr>
                  <a:xfrm>
                    <a:off x="8520038"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
                  <p:cNvSpPr/>
                  <p:nvPr/>
                </p:nvSpPr>
                <p:spPr>
                  <a:xfrm>
                    <a:off x="8511811"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
                  <p:cNvSpPr/>
                  <p:nvPr/>
                </p:nvSpPr>
                <p:spPr>
                  <a:xfrm>
                    <a:off x="8511811"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
                  <p:cNvSpPr/>
                  <p:nvPr/>
                </p:nvSpPr>
                <p:spPr>
                  <a:xfrm>
                    <a:off x="8511811"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
                  <p:cNvSpPr/>
                  <p:nvPr/>
                </p:nvSpPr>
                <p:spPr>
                  <a:xfrm>
                    <a:off x="8520038"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
                  <p:cNvSpPr/>
                  <p:nvPr/>
                </p:nvSpPr>
                <p:spPr>
                  <a:xfrm>
                    <a:off x="8520038"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
                  <p:cNvSpPr/>
                  <p:nvPr/>
                </p:nvSpPr>
                <p:spPr>
                  <a:xfrm>
                    <a:off x="8520038"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
                  <p:cNvSpPr/>
                  <p:nvPr/>
                </p:nvSpPr>
                <p:spPr>
                  <a:xfrm>
                    <a:off x="8511811"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
                  <p:cNvSpPr/>
                  <p:nvPr/>
                </p:nvSpPr>
                <p:spPr>
                  <a:xfrm>
                    <a:off x="8520038"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
                  <p:cNvSpPr/>
                  <p:nvPr/>
                </p:nvSpPr>
                <p:spPr>
                  <a:xfrm>
                    <a:off x="8511811"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
                  <p:cNvSpPr/>
                  <p:nvPr/>
                </p:nvSpPr>
                <p:spPr>
                  <a:xfrm>
                    <a:off x="8520038"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
                  <p:cNvSpPr/>
                  <p:nvPr/>
                </p:nvSpPr>
                <p:spPr>
                  <a:xfrm>
                    <a:off x="8511811"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4" name="Google Shape;1844;p7"/>
                <p:cNvSpPr/>
                <p:nvPr/>
              </p:nvSpPr>
              <p:spPr>
                <a:xfrm>
                  <a:off x="8168419"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
                <p:cNvSpPr/>
                <p:nvPr/>
              </p:nvSpPr>
              <p:spPr>
                <a:xfrm>
                  <a:off x="8168419"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
                <p:cNvSpPr/>
                <p:nvPr/>
              </p:nvSpPr>
              <p:spPr>
                <a:xfrm>
                  <a:off x="8168419"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
                <p:cNvSpPr/>
                <p:nvPr/>
              </p:nvSpPr>
              <p:spPr>
                <a:xfrm>
                  <a:off x="816019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
                <p:cNvSpPr/>
                <p:nvPr/>
              </p:nvSpPr>
              <p:spPr>
                <a:xfrm>
                  <a:off x="816019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
                <p:cNvSpPr/>
                <p:nvPr/>
              </p:nvSpPr>
              <p:spPr>
                <a:xfrm>
                  <a:off x="8168419"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
                <p:cNvSpPr/>
                <p:nvPr/>
              </p:nvSpPr>
              <p:spPr>
                <a:xfrm>
                  <a:off x="816019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
                <p:cNvSpPr/>
                <p:nvPr/>
              </p:nvSpPr>
              <p:spPr>
                <a:xfrm>
                  <a:off x="8441061"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
                <p:cNvSpPr/>
                <p:nvPr/>
              </p:nvSpPr>
              <p:spPr>
                <a:xfrm>
                  <a:off x="8441061"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
                <p:cNvSpPr/>
                <p:nvPr/>
              </p:nvSpPr>
              <p:spPr>
                <a:xfrm>
                  <a:off x="8441061"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
                <p:cNvSpPr/>
                <p:nvPr/>
              </p:nvSpPr>
              <p:spPr>
                <a:xfrm>
                  <a:off x="8433669"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
                <p:cNvSpPr/>
                <p:nvPr/>
              </p:nvSpPr>
              <p:spPr>
                <a:xfrm>
                  <a:off x="8433669"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
                <p:cNvSpPr/>
                <p:nvPr/>
              </p:nvSpPr>
              <p:spPr>
                <a:xfrm>
                  <a:off x="8441061"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
                <p:cNvSpPr/>
                <p:nvPr/>
              </p:nvSpPr>
              <p:spPr>
                <a:xfrm>
                  <a:off x="8433669"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
                <p:cNvSpPr/>
                <p:nvPr/>
              </p:nvSpPr>
              <p:spPr>
                <a:xfrm>
                  <a:off x="8441061"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
                <p:cNvSpPr/>
                <p:nvPr/>
              </p:nvSpPr>
              <p:spPr>
                <a:xfrm>
                  <a:off x="8433669"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
                <p:cNvSpPr/>
                <p:nvPr/>
              </p:nvSpPr>
              <p:spPr>
                <a:xfrm>
                  <a:off x="8441061"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
                <p:cNvSpPr/>
                <p:nvPr/>
              </p:nvSpPr>
              <p:spPr>
                <a:xfrm>
                  <a:off x="8433669"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
                <p:cNvSpPr/>
                <p:nvPr/>
              </p:nvSpPr>
              <p:spPr>
                <a:xfrm>
                  <a:off x="8441061"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
                <p:cNvSpPr/>
                <p:nvPr/>
              </p:nvSpPr>
              <p:spPr>
                <a:xfrm>
                  <a:off x="8433669"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
                <p:cNvSpPr/>
                <p:nvPr/>
              </p:nvSpPr>
              <p:spPr>
                <a:xfrm>
                  <a:off x="8441061"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
                <p:cNvSpPr/>
                <p:nvPr/>
              </p:nvSpPr>
              <p:spPr>
                <a:xfrm>
                  <a:off x="8441061"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
                <p:cNvSpPr/>
                <p:nvPr/>
              </p:nvSpPr>
              <p:spPr>
                <a:xfrm>
                  <a:off x="8433669"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
                <p:cNvSpPr/>
                <p:nvPr/>
              </p:nvSpPr>
              <p:spPr>
                <a:xfrm>
                  <a:off x="8433669"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68" name="Shape 1868"/>
        <p:cNvGrpSpPr/>
        <p:nvPr/>
      </p:nvGrpSpPr>
      <p:grpSpPr>
        <a:xfrm>
          <a:off x="0" y="0"/>
          <a:ext cx="0" cy="0"/>
          <a:chOff x="0" y="0"/>
          <a:chExt cx="0" cy="0"/>
        </a:xfrm>
      </p:grpSpPr>
      <p:grpSp>
        <p:nvGrpSpPr>
          <p:cNvPr id="1869" name="Google Shape;1869;p8"/>
          <p:cNvGrpSpPr/>
          <p:nvPr/>
        </p:nvGrpSpPr>
        <p:grpSpPr>
          <a:xfrm>
            <a:off x="189" y="52"/>
            <a:ext cx="9144013" cy="5143533"/>
            <a:chOff x="4088025" y="1324225"/>
            <a:chExt cx="1348575" cy="1101800"/>
          </a:xfrm>
        </p:grpSpPr>
        <p:sp>
          <p:nvSpPr>
            <p:cNvPr id="1870" name="Google Shape;1870;p8"/>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8"/>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8"/>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8"/>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8"/>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8"/>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 name="Google Shape;1920;p8"/>
          <p:cNvGrpSpPr/>
          <p:nvPr/>
        </p:nvGrpSpPr>
        <p:grpSpPr>
          <a:xfrm>
            <a:off x="34718" y="206"/>
            <a:ext cx="9074564" cy="5143474"/>
            <a:chOff x="34718" y="206"/>
            <a:chExt cx="9074564" cy="5143474"/>
          </a:xfrm>
        </p:grpSpPr>
        <p:sp>
          <p:nvSpPr>
            <p:cNvPr id="1921" name="Google Shape;1921;p8"/>
            <p:cNvSpPr/>
            <p:nvPr/>
          </p:nvSpPr>
          <p:spPr>
            <a:xfrm>
              <a:off x="57374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
            <p:cNvSpPr/>
            <p:nvPr/>
          </p:nvSpPr>
          <p:spPr>
            <a:xfrm>
              <a:off x="57374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
            <p:cNvSpPr/>
            <p:nvPr/>
          </p:nvSpPr>
          <p:spPr>
            <a:xfrm>
              <a:off x="57374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
            <p:cNvSpPr/>
            <p:nvPr/>
          </p:nvSpPr>
          <p:spPr>
            <a:xfrm>
              <a:off x="565521"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
            <p:cNvSpPr/>
            <p:nvPr/>
          </p:nvSpPr>
          <p:spPr>
            <a:xfrm>
              <a:off x="565521"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
            <p:cNvSpPr/>
            <p:nvPr/>
          </p:nvSpPr>
          <p:spPr>
            <a:xfrm>
              <a:off x="57374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
            <p:cNvSpPr/>
            <p:nvPr/>
          </p:nvSpPr>
          <p:spPr>
            <a:xfrm>
              <a:off x="565521"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
            <p:cNvSpPr/>
            <p:nvPr/>
          </p:nvSpPr>
          <p:spPr>
            <a:xfrm>
              <a:off x="57374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
            <p:cNvSpPr/>
            <p:nvPr/>
          </p:nvSpPr>
          <p:spPr>
            <a:xfrm>
              <a:off x="565521"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8"/>
            <p:cNvSpPr/>
            <p:nvPr/>
          </p:nvSpPr>
          <p:spPr>
            <a:xfrm>
              <a:off x="565521"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
            <p:cNvSpPr/>
            <p:nvPr/>
          </p:nvSpPr>
          <p:spPr>
            <a:xfrm>
              <a:off x="57374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8"/>
            <p:cNvSpPr/>
            <p:nvPr/>
          </p:nvSpPr>
          <p:spPr>
            <a:xfrm>
              <a:off x="57374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8"/>
            <p:cNvSpPr/>
            <p:nvPr/>
          </p:nvSpPr>
          <p:spPr>
            <a:xfrm>
              <a:off x="57374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8"/>
            <p:cNvSpPr/>
            <p:nvPr/>
          </p:nvSpPr>
          <p:spPr>
            <a:xfrm>
              <a:off x="565521"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
            <p:cNvSpPr/>
            <p:nvPr/>
          </p:nvSpPr>
          <p:spPr>
            <a:xfrm>
              <a:off x="57374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
            <p:cNvSpPr/>
            <p:nvPr/>
          </p:nvSpPr>
          <p:spPr>
            <a:xfrm>
              <a:off x="57374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
            <p:cNvSpPr/>
            <p:nvPr/>
          </p:nvSpPr>
          <p:spPr>
            <a:xfrm>
              <a:off x="565521"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
            <p:cNvSpPr/>
            <p:nvPr/>
          </p:nvSpPr>
          <p:spPr>
            <a:xfrm>
              <a:off x="57374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
            <p:cNvSpPr/>
            <p:nvPr/>
          </p:nvSpPr>
          <p:spPr>
            <a:xfrm>
              <a:off x="565521"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
            <p:cNvSpPr/>
            <p:nvPr/>
          </p:nvSpPr>
          <p:spPr>
            <a:xfrm>
              <a:off x="573748"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
            <p:cNvSpPr/>
            <p:nvPr/>
          </p:nvSpPr>
          <p:spPr>
            <a:xfrm>
              <a:off x="565521"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8"/>
            <p:cNvSpPr/>
            <p:nvPr/>
          </p:nvSpPr>
          <p:spPr>
            <a:xfrm>
              <a:off x="573748"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
            <p:cNvSpPr/>
            <p:nvPr/>
          </p:nvSpPr>
          <p:spPr>
            <a:xfrm>
              <a:off x="565521"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
            <p:cNvSpPr/>
            <p:nvPr/>
          </p:nvSpPr>
          <p:spPr>
            <a:xfrm>
              <a:off x="565521"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
            <p:cNvSpPr/>
            <p:nvPr/>
          </p:nvSpPr>
          <p:spPr>
            <a:xfrm>
              <a:off x="573748"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
            <p:cNvSpPr/>
            <p:nvPr/>
          </p:nvSpPr>
          <p:spPr>
            <a:xfrm>
              <a:off x="565521"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
            <p:cNvSpPr/>
            <p:nvPr/>
          </p:nvSpPr>
          <p:spPr>
            <a:xfrm>
              <a:off x="565521"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
            <p:cNvSpPr/>
            <p:nvPr/>
          </p:nvSpPr>
          <p:spPr>
            <a:xfrm>
              <a:off x="565521"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8"/>
            <p:cNvSpPr/>
            <p:nvPr/>
          </p:nvSpPr>
          <p:spPr>
            <a:xfrm>
              <a:off x="573748"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
            <p:cNvSpPr/>
            <p:nvPr/>
          </p:nvSpPr>
          <p:spPr>
            <a:xfrm>
              <a:off x="573748"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
            <p:cNvSpPr/>
            <p:nvPr/>
          </p:nvSpPr>
          <p:spPr>
            <a:xfrm>
              <a:off x="573748"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8"/>
            <p:cNvSpPr/>
            <p:nvPr/>
          </p:nvSpPr>
          <p:spPr>
            <a:xfrm>
              <a:off x="565521"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
            <p:cNvSpPr/>
            <p:nvPr/>
          </p:nvSpPr>
          <p:spPr>
            <a:xfrm>
              <a:off x="573748"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
            <p:cNvSpPr/>
            <p:nvPr/>
          </p:nvSpPr>
          <p:spPr>
            <a:xfrm>
              <a:off x="565521"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
            <p:cNvSpPr/>
            <p:nvPr/>
          </p:nvSpPr>
          <p:spPr>
            <a:xfrm>
              <a:off x="573748"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
            <p:cNvSpPr/>
            <p:nvPr/>
          </p:nvSpPr>
          <p:spPr>
            <a:xfrm>
              <a:off x="565521"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
            <p:cNvSpPr/>
            <p:nvPr/>
          </p:nvSpPr>
          <p:spPr>
            <a:xfrm>
              <a:off x="110467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
            <p:cNvSpPr/>
            <p:nvPr/>
          </p:nvSpPr>
          <p:spPr>
            <a:xfrm>
              <a:off x="110467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
            <p:cNvSpPr/>
            <p:nvPr/>
          </p:nvSpPr>
          <p:spPr>
            <a:xfrm>
              <a:off x="1104670"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
            <p:cNvSpPr/>
            <p:nvPr/>
          </p:nvSpPr>
          <p:spPr>
            <a:xfrm>
              <a:off x="109632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
            <p:cNvSpPr/>
            <p:nvPr/>
          </p:nvSpPr>
          <p:spPr>
            <a:xfrm>
              <a:off x="109632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
            <p:cNvSpPr/>
            <p:nvPr/>
          </p:nvSpPr>
          <p:spPr>
            <a:xfrm>
              <a:off x="1104670"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
            <p:cNvSpPr/>
            <p:nvPr/>
          </p:nvSpPr>
          <p:spPr>
            <a:xfrm>
              <a:off x="109632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
            <p:cNvSpPr/>
            <p:nvPr/>
          </p:nvSpPr>
          <p:spPr>
            <a:xfrm>
              <a:off x="1104670"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
            <p:cNvSpPr/>
            <p:nvPr/>
          </p:nvSpPr>
          <p:spPr>
            <a:xfrm>
              <a:off x="1096324"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
            <p:cNvSpPr/>
            <p:nvPr/>
          </p:nvSpPr>
          <p:spPr>
            <a:xfrm>
              <a:off x="1096324"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
            <p:cNvSpPr/>
            <p:nvPr/>
          </p:nvSpPr>
          <p:spPr>
            <a:xfrm>
              <a:off x="1104670"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
            <p:cNvSpPr/>
            <p:nvPr/>
          </p:nvSpPr>
          <p:spPr>
            <a:xfrm>
              <a:off x="1104670"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
            <p:cNvSpPr/>
            <p:nvPr/>
          </p:nvSpPr>
          <p:spPr>
            <a:xfrm>
              <a:off x="1104670"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
            <p:cNvSpPr/>
            <p:nvPr/>
          </p:nvSpPr>
          <p:spPr>
            <a:xfrm>
              <a:off x="1096324" y="1879709"/>
              <a:ext cx="53414" cy="80955"/>
            </a:xfrm>
            <a:custGeom>
              <a:rect b="b" l="l" r="r" t="t"/>
              <a:pathLst>
                <a:path extrusionOk="0" h="679" w="448">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8"/>
            <p:cNvSpPr/>
            <p:nvPr/>
          </p:nvSpPr>
          <p:spPr>
            <a:xfrm>
              <a:off x="1104670"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8"/>
            <p:cNvSpPr/>
            <p:nvPr/>
          </p:nvSpPr>
          <p:spPr>
            <a:xfrm>
              <a:off x="1104670" y="217002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
            <p:cNvSpPr/>
            <p:nvPr/>
          </p:nvSpPr>
          <p:spPr>
            <a:xfrm>
              <a:off x="1096324" y="2313220"/>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
            <p:cNvSpPr/>
            <p:nvPr/>
          </p:nvSpPr>
          <p:spPr>
            <a:xfrm>
              <a:off x="1104670" y="245939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8"/>
            <p:cNvSpPr/>
            <p:nvPr/>
          </p:nvSpPr>
          <p:spPr>
            <a:xfrm>
              <a:off x="1096324" y="2602704"/>
              <a:ext cx="53414" cy="80955"/>
            </a:xfrm>
            <a:custGeom>
              <a:rect b="b" l="l" r="r" t="t"/>
              <a:pathLst>
                <a:path extrusionOk="0" h="679" w="448">
                  <a:moveTo>
                    <a:pt x="224" y="69"/>
                  </a:moveTo>
                  <a:cubicBezTo>
                    <a:pt x="317" y="69"/>
                    <a:pt x="355" y="170"/>
                    <a:pt x="355" y="339"/>
                  </a:cubicBezTo>
                  <a:cubicBezTo>
                    <a:pt x="355" y="509"/>
                    <a:pt x="309" y="609"/>
                    <a:pt x="224" y="609"/>
                  </a:cubicBezTo>
                  <a:cubicBezTo>
                    <a:pt x="140" y="609"/>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
            <p:cNvSpPr/>
            <p:nvPr/>
          </p:nvSpPr>
          <p:spPr>
            <a:xfrm>
              <a:off x="1104670" y="274875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8"/>
            <p:cNvSpPr/>
            <p:nvPr/>
          </p:nvSpPr>
          <p:spPr>
            <a:xfrm>
              <a:off x="1096324" y="2892069"/>
              <a:ext cx="53414" cy="80955"/>
            </a:xfrm>
            <a:custGeom>
              <a:rect b="b" l="l" r="r" t="t"/>
              <a:pathLst>
                <a:path extrusionOk="0" h="679" w="448">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2"/>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8"/>
            <p:cNvSpPr/>
            <p:nvPr/>
          </p:nvSpPr>
          <p:spPr>
            <a:xfrm>
              <a:off x="1104670" y="303812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
            <p:cNvSpPr/>
            <p:nvPr/>
          </p:nvSpPr>
          <p:spPr>
            <a:xfrm>
              <a:off x="1096324" y="3181435"/>
              <a:ext cx="53414" cy="80955"/>
            </a:xfrm>
            <a:custGeom>
              <a:rect b="b" l="l" r="r" t="t"/>
              <a:pathLst>
                <a:path extrusionOk="0" h="679" w="448">
                  <a:moveTo>
                    <a:pt x="224" y="69"/>
                  </a:moveTo>
                  <a:cubicBezTo>
                    <a:pt x="317" y="69"/>
                    <a:pt x="355" y="170"/>
                    <a:pt x="355" y="339"/>
                  </a:cubicBezTo>
                  <a:cubicBezTo>
                    <a:pt x="355" y="509"/>
                    <a:pt x="309" y="616"/>
                    <a:pt x="224" y="616"/>
                  </a:cubicBezTo>
                  <a:cubicBezTo>
                    <a:pt x="140" y="616"/>
                    <a:pt x="86" y="516"/>
                    <a:pt x="86" y="347"/>
                  </a:cubicBezTo>
                  <a:cubicBezTo>
                    <a:pt x="86" y="170"/>
                    <a:pt x="147" y="69"/>
                    <a:pt x="224" y="69"/>
                  </a:cubicBezTo>
                  <a:close/>
                  <a:moveTo>
                    <a:pt x="224" y="0"/>
                  </a:moveTo>
                  <a:cubicBezTo>
                    <a:pt x="93" y="0"/>
                    <a:pt x="1" y="123"/>
                    <a:pt x="1" y="347"/>
                  </a:cubicBezTo>
                  <a:cubicBezTo>
                    <a:pt x="1" y="563"/>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
            <p:cNvSpPr/>
            <p:nvPr/>
          </p:nvSpPr>
          <p:spPr>
            <a:xfrm>
              <a:off x="1096324" y="332653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
            <p:cNvSpPr/>
            <p:nvPr/>
          </p:nvSpPr>
          <p:spPr>
            <a:xfrm>
              <a:off x="1104670" y="3472588"/>
              <a:ext cx="25872" cy="78213"/>
            </a:xfrm>
            <a:custGeom>
              <a:rect b="b" l="l" r="r" t="t"/>
              <a:pathLst>
                <a:path extrusionOk="0" h="656" w="217">
                  <a:moveTo>
                    <a:pt x="139" y="0"/>
                  </a:moveTo>
                  <a:lnTo>
                    <a:pt x="0" y="78"/>
                  </a:lnTo>
                  <a:lnTo>
                    <a:pt x="16" y="139"/>
                  </a:lnTo>
                  <a:lnTo>
                    <a:pt x="131" y="78"/>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
            <p:cNvSpPr/>
            <p:nvPr/>
          </p:nvSpPr>
          <p:spPr>
            <a:xfrm>
              <a:off x="1096324" y="5062725"/>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40"/>
                  </a:cubicBezTo>
                  <a:cubicBezTo>
                    <a:pt x="86" y="162"/>
                    <a:pt x="147" y="70"/>
                    <a:pt x="224" y="70"/>
                  </a:cubicBezTo>
                  <a:close/>
                  <a:moveTo>
                    <a:pt x="224" y="1"/>
                  </a:moveTo>
                  <a:cubicBezTo>
                    <a:pt x="93" y="1"/>
                    <a:pt x="1" y="116"/>
                    <a:pt x="1" y="340"/>
                  </a:cubicBezTo>
                  <a:cubicBezTo>
                    <a:pt x="1" y="555"/>
                    <a:pt x="93" y="679"/>
                    <a:pt x="217" y="679"/>
                  </a:cubicBezTo>
                  <a:cubicBezTo>
                    <a:pt x="363" y="679"/>
                    <a:pt x="448" y="555"/>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
            <p:cNvSpPr/>
            <p:nvPr/>
          </p:nvSpPr>
          <p:spPr>
            <a:xfrm>
              <a:off x="1370012"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
            <p:cNvSpPr/>
            <p:nvPr/>
          </p:nvSpPr>
          <p:spPr>
            <a:xfrm>
              <a:off x="1370012"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
            <p:cNvSpPr/>
            <p:nvPr/>
          </p:nvSpPr>
          <p:spPr>
            <a:xfrm>
              <a:off x="1370012"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
            <p:cNvSpPr/>
            <p:nvPr/>
          </p:nvSpPr>
          <p:spPr>
            <a:xfrm>
              <a:off x="1361785"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
            <p:cNvSpPr/>
            <p:nvPr/>
          </p:nvSpPr>
          <p:spPr>
            <a:xfrm>
              <a:off x="1361785" y="57702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
            <p:cNvSpPr/>
            <p:nvPr/>
          </p:nvSpPr>
          <p:spPr>
            <a:xfrm>
              <a:off x="1370012"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
            <p:cNvSpPr/>
            <p:nvPr/>
          </p:nvSpPr>
          <p:spPr>
            <a:xfrm>
              <a:off x="1361785" y="866394"/>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
            <p:cNvSpPr/>
            <p:nvPr/>
          </p:nvSpPr>
          <p:spPr>
            <a:xfrm>
              <a:off x="1370012"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
            <p:cNvSpPr/>
            <p:nvPr/>
          </p:nvSpPr>
          <p:spPr>
            <a:xfrm>
              <a:off x="1361785" y="115575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
            <p:cNvSpPr/>
            <p:nvPr/>
          </p:nvSpPr>
          <p:spPr>
            <a:xfrm>
              <a:off x="1361785" y="1300979"/>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
            <p:cNvSpPr/>
            <p:nvPr/>
          </p:nvSpPr>
          <p:spPr>
            <a:xfrm>
              <a:off x="1370012"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
            <p:cNvSpPr/>
            <p:nvPr/>
          </p:nvSpPr>
          <p:spPr>
            <a:xfrm>
              <a:off x="1370012"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
            <p:cNvSpPr/>
            <p:nvPr/>
          </p:nvSpPr>
          <p:spPr>
            <a:xfrm>
              <a:off x="1370012"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
            <p:cNvSpPr/>
            <p:nvPr/>
          </p:nvSpPr>
          <p:spPr>
            <a:xfrm>
              <a:off x="1361785" y="1879709"/>
              <a:ext cx="53295" cy="80955"/>
            </a:xfrm>
            <a:custGeom>
              <a:rect b="b" l="l" r="r" t="t"/>
              <a:pathLst>
                <a:path extrusionOk="0" h="679" w="447">
                  <a:moveTo>
                    <a:pt x="224" y="70"/>
                  </a:moveTo>
                  <a:cubicBezTo>
                    <a:pt x="316" y="70"/>
                    <a:pt x="355" y="162"/>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
            <p:cNvSpPr/>
            <p:nvPr/>
          </p:nvSpPr>
          <p:spPr>
            <a:xfrm>
              <a:off x="1370012" y="202576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
            <p:cNvSpPr/>
            <p:nvPr/>
          </p:nvSpPr>
          <p:spPr>
            <a:xfrm>
              <a:off x="1370012" y="2170028"/>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
            <p:cNvSpPr/>
            <p:nvPr/>
          </p:nvSpPr>
          <p:spPr>
            <a:xfrm>
              <a:off x="1361785" y="2313220"/>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
            <p:cNvSpPr/>
            <p:nvPr/>
          </p:nvSpPr>
          <p:spPr>
            <a:xfrm>
              <a:off x="1370012" y="2459393"/>
              <a:ext cx="25872" cy="78094"/>
            </a:xfrm>
            <a:custGeom>
              <a:rect b="b" l="l" r="r" t="t"/>
              <a:pathLst>
                <a:path extrusionOk="0" h="655" w="217">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
            <p:cNvSpPr/>
            <p:nvPr/>
          </p:nvSpPr>
          <p:spPr>
            <a:xfrm>
              <a:off x="853412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
            <p:cNvSpPr/>
            <p:nvPr/>
          </p:nvSpPr>
          <p:spPr>
            <a:xfrm>
              <a:off x="853412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
            <p:cNvSpPr/>
            <p:nvPr/>
          </p:nvSpPr>
          <p:spPr>
            <a:xfrm>
              <a:off x="8534126"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
            <p:cNvSpPr/>
            <p:nvPr/>
          </p:nvSpPr>
          <p:spPr>
            <a:xfrm>
              <a:off x="8525900"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
            <p:cNvSpPr/>
            <p:nvPr/>
          </p:nvSpPr>
          <p:spPr>
            <a:xfrm>
              <a:off x="8525900"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
            <p:cNvSpPr/>
            <p:nvPr/>
          </p:nvSpPr>
          <p:spPr>
            <a:xfrm>
              <a:off x="8534126"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
            <p:cNvSpPr/>
            <p:nvPr/>
          </p:nvSpPr>
          <p:spPr>
            <a:xfrm>
              <a:off x="8525900"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
            <p:cNvSpPr/>
            <p:nvPr/>
          </p:nvSpPr>
          <p:spPr>
            <a:xfrm>
              <a:off x="8534126"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
            <p:cNvSpPr/>
            <p:nvPr/>
          </p:nvSpPr>
          <p:spPr>
            <a:xfrm>
              <a:off x="8525900"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
            <p:cNvSpPr/>
            <p:nvPr/>
          </p:nvSpPr>
          <p:spPr>
            <a:xfrm>
              <a:off x="8525900"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
            <p:cNvSpPr/>
            <p:nvPr/>
          </p:nvSpPr>
          <p:spPr>
            <a:xfrm>
              <a:off x="8534126"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
            <p:cNvSpPr/>
            <p:nvPr/>
          </p:nvSpPr>
          <p:spPr>
            <a:xfrm>
              <a:off x="8534126"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
            <p:cNvSpPr/>
            <p:nvPr/>
          </p:nvSpPr>
          <p:spPr>
            <a:xfrm>
              <a:off x="8534126"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
            <p:cNvSpPr/>
            <p:nvPr/>
          </p:nvSpPr>
          <p:spPr>
            <a:xfrm>
              <a:off x="8525900"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
            <p:cNvSpPr/>
            <p:nvPr/>
          </p:nvSpPr>
          <p:spPr>
            <a:xfrm>
              <a:off x="8534126"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
            <p:cNvSpPr/>
            <p:nvPr/>
          </p:nvSpPr>
          <p:spPr>
            <a:xfrm>
              <a:off x="8534126" y="217002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
            <p:cNvSpPr/>
            <p:nvPr/>
          </p:nvSpPr>
          <p:spPr>
            <a:xfrm>
              <a:off x="8525900" y="2313220"/>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
            <p:cNvSpPr/>
            <p:nvPr/>
          </p:nvSpPr>
          <p:spPr>
            <a:xfrm>
              <a:off x="8534126" y="245939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
            <p:cNvSpPr/>
            <p:nvPr/>
          </p:nvSpPr>
          <p:spPr>
            <a:xfrm>
              <a:off x="8525900" y="2602704"/>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
            <p:cNvSpPr/>
            <p:nvPr/>
          </p:nvSpPr>
          <p:spPr>
            <a:xfrm>
              <a:off x="8534126" y="2748758"/>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
            <p:cNvSpPr/>
            <p:nvPr/>
          </p:nvSpPr>
          <p:spPr>
            <a:xfrm>
              <a:off x="8525900" y="2892069"/>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2"/>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
            <p:cNvSpPr/>
            <p:nvPr/>
          </p:nvSpPr>
          <p:spPr>
            <a:xfrm>
              <a:off x="8534126"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
            <p:cNvSpPr/>
            <p:nvPr/>
          </p:nvSpPr>
          <p:spPr>
            <a:xfrm>
              <a:off x="8525900" y="3181435"/>
              <a:ext cx="53414" cy="80955"/>
            </a:xfrm>
            <a:custGeom>
              <a:rect b="b" l="l" r="r" t="t"/>
              <a:pathLst>
                <a:path extrusionOk="0" h="679" w="448">
                  <a:moveTo>
                    <a:pt x="224" y="69"/>
                  </a:moveTo>
                  <a:cubicBezTo>
                    <a:pt x="316" y="69"/>
                    <a:pt x="355" y="170"/>
                    <a:pt x="355" y="339"/>
                  </a:cubicBezTo>
                  <a:cubicBezTo>
                    <a:pt x="355" y="509"/>
                    <a:pt x="316" y="616"/>
                    <a:pt x="224" y="616"/>
                  </a:cubicBezTo>
                  <a:cubicBezTo>
                    <a:pt x="139" y="616"/>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
            <p:cNvSpPr/>
            <p:nvPr/>
          </p:nvSpPr>
          <p:spPr>
            <a:xfrm>
              <a:off x="8525900"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
            <p:cNvSpPr/>
            <p:nvPr/>
          </p:nvSpPr>
          <p:spPr>
            <a:xfrm>
              <a:off x="8534126" y="3472588"/>
              <a:ext cx="25872" cy="78213"/>
            </a:xfrm>
            <a:custGeom>
              <a:rect b="b" l="l" r="r" t="t"/>
              <a:pathLst>
                <a:path extrusionOk="0" h="656" w="217">
                  <a:moveTo>
                    <a:pt x="139" y="0"/>
                  </a:moveTo>
                  <a:lnTo>
                    <a:pt x="1" y="78"/>
                  </a:lnTo>
                  <a:lnTo>
                    <a:pt x="16" y="139"/>
                  </a:lnTo>
                  <a:lnTo>
                    <a:pt x="132" y="78"/>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
            <p:cNvSpPr/>
            <p:nvPr/>
          </p:nvSpPr>
          <p:spPr>
            <a:xfrm>
              <a:off x="8525900" y="361590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
            <p:cNvSpPr/>
            <p:nvPr/>
          </p:nvSpPr>
          <p:spPr>
            <a:xfrm>
              <a:off x="8525900" y="3760165"/>
              <a:ext cx="53414" cy="80955"/>
            </a:xfrm>
            <a:custGeom>
              <a:rect b="b" l="l" r="r" t="t"/>
              <a:pathLst>
                <a:path extrusionOk="0" h="679" w="448">
                  <a:moveTo>
                    <a:pt x="224" y="69"/>
                  </a:moveTo>
                  <a:cubicBezTo>
                    <a:pt x="316" y="69"/>
                    <a:pt x="355" y="170"/>
                    <a:pt x="355" y="339"/>
                  </a:cubicBezTo>
                  <a:cubicBezTo>
                    <a:pt x="355" y="509"/>
                    <a:pt x="316" y="609"/>
                    <a:pt x="224" y="609"/>
                  </a:cubicBezTo>
                  <a:cubicBezTo>
                    <a:pt x="139" y="609"/>
                    <a:pt x="85" y="516"/>
                    <a:pt x="85" y="347"/>
                  </a:cubicBezTo>
                  <a:cubicBezTo>
                    <a:pt x="85" y="170"/>
                    <a:pt x="147" y="69"/>
                    <a:pt x="224" y="69"/>
                  </a:cubicBezTo>
                  <a:close/>
                  <a:moveTo>
                    <a:pt x="224" y="0"/>
                  </a:moveTo>
                  <a:cubicBezTo>
                    <a:pt x="93" y="0"/>
                    <a:pt x="0" y="123"/>
                    <a:pt x="0" y="347"/>
                  </a:cubicBezTo>
                  <a:cubicBezTo>
                    <a:pt x="0" y="563"/>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
            <p:cNvSpPr/>
            <p:nvPr/>
          </p:nvSpPr>
          <p:spPr>
            <a:xfrm>
              <a:off x="8525900" y="390526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
            <p:cNvSpPr/>
            <p:nvPr/>
          </p:nvSpPr>
          <p:spPr>
            <a:xfrm>
              <a:off x="8534126" y="4051318"/>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
            <p:cNvSpPr/>
            <p:nvPr/>
          </p:nvSpPr>
          <p:spPr>
            <a:xfrm>
              <a:off x="8534126" y="4195584"/>
              <a:ext cx="25872" cy="78213"/>
            </a:xfrm>
            <a:custGeom>
              <a:rect b="b" l="l" r="r" t="t"/>
              <a:pathLst>
                <a:path extrusionOk="0" h="656" w="217">
                  <a:moveTo>
                    <a:pt x="139" y="0"/>
                  </a:moveTo>
                  <a:lnTo>
                    <a:pt x="1" y="77"/>
                  </a:lnTo>
                  <a:lnTo>
                    <a:pt x="16" y="147"/>
                  </a:lnTo>
                  <a:lnTo>
                    <a:pt x="132" y="85"/>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
            <p:cNvSpPr/>
            <p:nvPr/>
          </p:nvSpPr>
          <p:spPr>
            <a:xfrm>
              <a:off x="8534126" y="4340684"/>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
            <p:cNvSpPr/>
            <p:nvPr/>
          </p:nvSpPr>
          <p:spPr>
            <a:xfrm>
              <a:off x="8525900" y="448399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
            <p:cNvSpPr/>
            <p:nvPr/>
          </p:nvSpPr>
          <p:spPr>
            <a:xfrm>
              <a:off x="8534126" y="4630049"/>
              <a:ext cx="25872" cy="78213"/>
            </a:xfrm>
            <a:custGeom>
              <a:rect b="b" l="l" r="r" t="t"/>
              <a:pathLst>
                <a:path extrusionOk="0" h="656" w="217">
                  <a:moveTo>
                    <a:pt x="139" y="1"/>
                  </a:moveTo>
                  <a:lnTo>
                    <a:pt x="1" y="78"/>
                  </a:lnTo>
                  <a:lnTo>
                    <a:pt x="16" y="139"/>
                  </a:lnTo>
                  <a:lnTo>
                    <a:pt x="132" y="78"/>
                  </a:lnTo>
                  <a:lnTo>
                    <a:pt x="132" y="655"/>
                  </a:lnTo>
                  <a:lnTo>
                    <a:pt x="216" y="655"/>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
            <p:cNvSpPr/>
            <p:nvPr/>
          </p:nvSpPr>
          <p:spPr>
            <a:xfrm>
              <a:off x="8525900" y="4773360"/>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8"/>
            <p:cNvSpPr/>
            <p:nvPr/>
          </p:nvSpPr>
          <p:spPr>
            <a:xfrm>
              <a:off x="8534126" y="4919414"/>
              <a:ext cx="25872" cy="78213"/>
            </a:xfrm>
            <a:custGeom>
              <a:rect b="b" l="l" r="r" t="t"/>
              <a:pathLst>
                <a:path extrusionOk="0" h="656" w="217">
                  <a:moveTo>
                    <a:pt x="139" y="1"/>
                  </a:moveTo>
                  <a:lnTo>
                    <a:pt x="1" y="78"/>
                  </a:lnTo>
                  <a:lnTo>
                    <a:pt x="16" y="139"/>
                  </a:lnTo>
                  <a:lnTo>
                    <a:pt x="132" y="78"/>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
            <p:cNvSpPr/>
            <p:nvPr/>
          </p:nvSpPr>
          <p:spPr>
            <a:xfrm>
              <a:off x="8525900" y="506272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40"/>
                  </a:cubicBezTo>
                  <a:cubicBezTo>
                    <a:pt x="85" y="162"/>
                    <a:pt x="147" y="70"/>
                    <a:pt x="224" y="70"/>
                  </a:cubicBezTo>
                  <a:close/>
                  <a:moveTo>
                    <a:pt x="224" y="1"/>
                  </a:moveTo>
                  <a:cubicBezTo>
                    <a:pt x="93" y="1"/>
                    <a:pt x="0" y="116"/>
                    <a:pt x="0" y="340"/>
                  </a:cubicBezTo>
                  <a:cubicBezTo>
                    <a:pt x="0" y="555"/>
                    <a:pt x="85" y="679"/>
                    <a:pt x="216" y="679"/>
                  </a:cubicBezTo>
                  <a:cubicBezTo>
                    <a:pt x="362" y="679"/>
                    <a:pt x="447" y="555"/>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
            <p:cNvSpPr/>
            <p:nvPr/>
          </p:nvSpPr>
          <p:spPr>
            <a:xfrm>
              <a:off x="1635354"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
            <p:cNvSpPr/>
            <p:nvPr/>
          </p:nvSpPr>
          <p:spPr>
            <a:xfrm>
              <a:off x="1635354"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
            <p:cNvSpPr/>
            <p:nvPr/>
          </p:nvSpPr>
          <p:spPr>
            <a:xfrm>
              <a:off x="1635354"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
            <p:cNvSpPr/>
            <p:nvPr/>
          </p:nvSpPr>
          <p:spPr>
            <a:xfrm>
              <a:off x="162712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
            <p:cNvSpPr/>
            <p:nvPr/>
          </p:nvSpPr>
          <p:spPr>
            <a:xfrm>
              <a:off x="162712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
            <p:cNvSpPr/>
            <p:nvPr/>
          </p:nvSpPr>
          <p:spPr>
            <a:xfrm>
              <a:off x="1635354" y="72308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
            <p:cNvSpPr/>
            <p:nvPr/>
          </p:nvSpPr>
          <p:spPr>
            <a:xfrm>
              <a:off x="162712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
            <p:cNvSpPr/>
            <p:nvPr/>
          </p:nvSpPr>
          <p:spPr>
            <a:xfrm>
              <a:off x="1635354" y="101244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
            <p:cNvSpPr/>
            <p:nvPr/>
          </p:nvSpPr>
          <p:spPr>
            <a:xfrm>
              <a:off x="162712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
            <p:cNvSpPr/>
            <p:nvPr/>
          </p:nvSpPr>
          <p:spPr>
            <a:xfrm>
              <a:off x="162712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
            <p:cNvSpPr/>
            <p:nvPr/>
          </p:nvSpPr>
          <p:spPr>
            <a:xfrm>
              <a:off x="6677090"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
            <p:cNvSpPr/>
            <p:nvPr/>
          </p:nvSpPr>
          <p:spPr>
            <a:xfrm>
              <a:off x="6677090"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
            <p:cNvSpPr/>
            <p:nvPr/>
          </p:nvSpPr>
          <p:spPr>
            <a:xfrm>
              <a:off x="6677090"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
            <p:cNvSpPr/>
            <p:nvPr/>
          </p:nvSpPr>
          <p:spPr>
            <a:xfrm>
              <a:off x="666874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
            <p:cNvSpPr/>
            <p:nvPr/>
          </p:nvSpPr>
          <p:spPr>
            <a:xfrm>
              <a:off x="666874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
            <p:cNvSpPr/>
            <p:nvPr/>
          </p:nvSpPr>
          <p:spPr>
            <a:xfrm>
              <a:off x="6677090"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
            <p:cNvSpPr/>
            <p:nvPr/>
          </p:nvSpPr>
          <p:spPr>
            <a:xfrm>
              <a:off x="666874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
            <p:cNvSpPr/>
            <p:nvPr/>
          </p:nvSpPr>
          <p:spPr>
            <a:xfrm>
              <a:off x="6677090"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
            <p:cNvSpPr/>
            <p:nvPr/>
          </p:nvSpPr>
          <p:spPr>
            <a:xfrm>
              <a:off x="7738816"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
            <p:cNvSpPr/>
            <p:nvPr/>
          </p:nvSpPr>
          <p:spPr>
            <a:xfrm>
              <a:off x="7738816"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
            <p:cNvSpPr/>
            <p:nvPr/>
          </p:nvSpPr>
          <p:spPr>
            <a:xfrm>
              <a:off x="7738816"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
            <p:cNvSpPr/>
            <p:nvPr/>
          </p:nvSpPr>
          <p:spPr>
            <a:xfrm>
              <a:off x="7730589"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
            <p:cNvSpPr/>
            <p:nvPr/>
          </p:nvSpPr>
          <p:spPr>
            <a:xfrm>
              <a:off x="7730589"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
            <p:cNvSpPr/>
            <p:nvPr/>
          </p:nvSpPr>
          <p:spPr>
            <a:xfrm>
              <a:off x="7738816"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
            <p:cNvSpPr/>
            <p:nvPr/>
          </p:nvSpPr>
          <p:spPr>
            <a:xfrm>
              <a:off x="7730589"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
            <p:cNvSpPr/>
            <p:nvPr/>
          </p:nvSpPr>
          <p:spPr>
            <a:xfrm>
              <a:off x="7738816"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
            <p:cNvSpPr/>
            <p:nvPr/>
          </p:nvSpPr>
          <p:spPr>
            <a:xfrm>
              <a:off x="7730589" y="115575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
            <p:cNvSpPr/>
            <p:nvPr/>
          </p:nvSpPr>
          <p:spPr>
            <a:xfrm>
              <a:off x="7730589" y="1300979"/>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
            <p:cNvSpPr/>
            <p:nvPr/>
          </p:nvSpPr>
          <p:spPr>
            <a:xfrm>
              <a:off x="7738816" y="144703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
            <p:cNvSpPr/>
            <p:nvPr/>
          </p:nvSpPr>
          <p:spPr>
            <a:xfrm>
              <a:off x="7738816" y="159117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
            <p:cNvSpPr/>
            <p:nvPr/>
          </p:nvSpPr>
          <p:spPr>
            <a:xfrm>
              <a:off x="7738816" y="1736397"/>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
            <p:cNvSpPr/>
            <p:nvPr/>
          </p:nvSpPr>
          <p:spPr>
            <a:xfrm>
              <a:off x="7730589" y="1879709"/>
              <a:ext cx="53295" cy="80955"/>
            </a:xfrm>
            <a:custGeom>
              <a:rect b="b" l="l" r="r" t="t"/>
              <a:pathLst>
                <a:path extrusionOk="0" h="679" w="447">
                  <a:moveTo>
                    <a:pt x="224" y="70"/>
                  </a:moveTo>
                  <a:cubicBezTo>
                    <a:pt x="316" y="70"/>
                    <a:pt x="362" y="162"/>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
            <p:cNvSpPr/>
            <p:nvPr/>
          </p:nvSpPr>
          <p:spPr>
            <a:xfrm>
              <a:off x="7738816" y="202576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
            <p:cNvSpPr/>
            <p:nvPr/>
          </p:nvSpPr>
          <p:spPr>
            <a:xfrm>
              <a:off x="7738816" y="2170028"/>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
            <p:cNvSpPr/>
            <p:nvPr/>
          </p:nvSpPr>
          <p:spPr>
            <a:xfrm>
              <a:off x="7730589" y="2313220"/>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
            <p:cNvSpPr/>
            <p:nvPr/>
          </p:nvSpPr>
          <p:spPr>
            <a:xfrm>
              <a:off x="7738816" y="2459393"/>
              <a:ext cx="26707" cy="78094"/>
            </a:xfrm>
            <a:custGeom>
              <a:rect b="b" l="l" r="r" t="t"/>
              <a:pathLst>
                <a:path extrusionOk="0" h="655" w="224">
                  <a:moveTo>
                    <a:pt x="147" y="0"/>
                  </a:moveTo>
                  <a:lnTo>
                    <a:pt x="0" y="77"/>
                  </a:lnTo>
                  <a:lnTo>
                    <a:pt x="24"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
            <p:cNvSpPr/>
            <p:nvPr/>
          </p:nvSpPr>
          <p:spPr>
            <a:xfrm>
              <a:off x="879958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
            <p:cNvSpPr/>
            <p:nvPr/>
          </p:nvSpPr>
          <p:spPr>
            <a:xfrm>
              <a:off x="879958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
            <p:cNvSpPr/>
            <p:nvPr/>
          </p:nvSpPr>
          <p:spPr>
            <a:xfrm>
              <a:off x="879958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8"/>
            <p:cNvSpPr/>
            <p:nvPr/>
          </p:nvSpPr>
          <p:spPr>
            <a:xfrm>
              <a:off x="879136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
            <p:cNvSpPr/>
            <p:nvPr/>
          </p:nvSpPr>
          <p:spPr>
            <a:xfrm>
              <a:off x="879136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
            <p:cNvSpPr/>
            <p:nvPr/>
          </p:nvSpPr>
          <p:spPr>
            <a:xfrm>
              <a:off x="879958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
            <p:cNvSpPr/>
            <p:nvPr/>
          </p:nvSpPr>
          <p:spPr>
            <a:xfrm>
              <a:off x="879136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
            <p:cNvSpPr/>
            <p:nvPr/>
          </p:nvSpPr>
          <p:spPr>
            <a:xfrm>
              <a:off x="879958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
            <p:cNvSpPr/>
            <p:nvPr/>
          </p:nvSpPr>
          <p:spPr>
            <a:xfrm>
              <a:off x="879136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
            <p:cNvSpPr/>
            <p:nvPr/>
          </p:nvSpPr>
          <p:spPr>
            <a:xfrm>
              <a:off x="879136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
            <p:cNvSpPr/>
            <p:nvPr/>
          </p:nvSpPr>
          <p:spPr>
            <a:xfrm>
              <a:off x="879958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
            <p:cNvSpPr/>
            <p:nvPr/>
          </p:nvSpPr>
          <p:spPr>
            <a:xfrm>
              <a:off x="879958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
            <p:cNvSpPr/>
            <p:nvPr/>
          </p:nvSpPr>
          <p:spPr>
            <a:xfrm>
              <a:off x="879958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8"/>
            <p:cNvSpPr/>
            <p:nvPr/>
          </p:nvSpPr>
          <p:spPr>
            <a:xfrm>
              <a:off x="879136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
            <p:cNvSpPr/>
            <p:nvPr/>
          </p:nvSpPr>
          <p:spPr>
            <a:xfrm>
              <a:off x="879958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
            <p:cNvSpPr/>
            <p:nvPr/>
          </p:nvSpPr>
          <p:spPr>
            <a:xfrm>
              <a:off x="879958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
            <p:cNvSpPr/>
            <p:nvPr/>
          </p:nvSpPr>
          <p:spPr>
            <a:xfrm>
              <a:off x="879136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
            <p:cNvSpPr/>
            <p:nvPr/>
          </p:nvSpPr>
          <p:spPr>
            <a:xfrm>
              <a:off x="879958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
            <p:cNvSpPr/>
            <p:nvPr/>
          </p:nvSpPr>
          <p:spPr>
            <a:xfrm>
              <a:off x="879136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
            <p:cNvSpPr/>
            <p:nvPr/>
          </p:nvSpPr>
          <p:spPr>
            <a:xfrm>
              <a:off x="879958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
            <p:cNvSpPr/>
            <p:nvPr/>
          </p:nvSpPr>
          <p:spPr>
            <a:xfrm>
              <a:off x="8791361" y="2892069"/>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
            <p:cNvSpPr/>
            <p:nvPr/>
          </p:nvSpPr>
          <p:spPr>
            <a:xfrm>
              <a:off x="8799588" y="303812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
            <p:cNvSpPr/>
            <p:nvPr/>
          </p:nvSpPr>
          <p:spPr>
            <a:xfrm>
              <a:off x="8791361" y="3181435"/>
              <a:ext cx="53414" cy="80955"/>
            </a:xfrm>
            <a:custGeom>
              <a:rect b="b" l="l" r="r" t="t"/>
              <a:pathLst>
                <a:path extrusionOk="0" h="679" w="448">
                  <a:moveTo>
                    <a:pt x="224" y="69"/>
                  </a:moveTo>
                  <a:cubicBezTo>
                    <a:pt x="316" y="69"/>
                    <a:pt x="363" y="170"/>
                    <a:pt x="363" y="339"/>
                  </a:cubicBezTo>
                  <a:cubicBezTo>
                    <a:pt x="363" y="509"/>
                    <a:pt x="316" y="616"/>
                    <a:pt x="224" y="616"/>
                  </a:cubicBezTo>
                  <a:cubicBezTo>
                    <a:pt x="147" y="616"/>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
            <p:cNvSpPr/>
            <p:nvPr/>
          </p:nvSpPr>
          <p:spPr>
            <a:xfrm>
              <a:off x="8791361" y="332653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
            <p:cNvSpPr/>
            <p:nvPr/>
          </p:nvSpPr>
          <p:spPr>
            <a:xfrm>
              <a:off x="8799588" y="3472588"/>
              <a:ext cx="26826" cy="78213"/>
            </a:xfrm>
            <a:custGeom>
              <a:rect b="b" l="l" r="r" t="t"/>
              <a:pathLst>
                <a:path extrusionOk="0" h="656" w="225">
                  <a:moveTo>
                    <a:pt x="147" y="0"/>
                  </a:moveTo>
                  <a:lnTo>
                    <a:pt x="1" y="78"/>
                  </a:lnTo>
                  <a:lnTo>
                    <a:pt x="24" y="139"/>
                  </a:lnTo>
                  <a:lnTo>
                    <a:pt x="132"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
            <p:cNvSpPr/>
            <p:nvPr/>
          </p:nvSpPr>
          <p:spPr>
            <a:xfrm>
              <a:off x="8791361" y="361590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
            <p:cNvSpPr/>
            <p:nvPr/>
          </p:nvSpPr>
          <p:spPr>
            <a:xfrm>
              <a:off x="8791361" y="3760165"/>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3"/>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
            <p:cNvSpPr/>
            <p:nvPr/>
          </p:nvSpPr>
          <p:spPr>
            <a:xfrm>
              <a:off x="8791361" y="390526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
            <p:cNvSpPr/>
            <p:nvPr/>
          </p:nvSpPr>
          <p:spPr>
            <a:xfrm>
              <a:off x="8799588" y="4051318"/>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
            <p:cNvSpPr/>
            <p:nvPr/>
          </p:nvSpPr>
          <p:spPr>
            <a:xfrm>
              <a:off x="8799588" y="4195584"/>
              <a:ext cx="26826" cy="78213"/>
            </a:xfrm>
            <a:custGeom>
              <a:rect b="b" l="l" r="r" t="t"/>
              <a:pathLst>
                <a:path extrusionOk="0" h="656" w="225">
                  <a:moveTo>
                    <a:pt x="147" y="0"/>
                  </a:moveTo>
                  <a:lnTo>
                    <a:pt x="1" y="77"/>
                  </a:lnTo>
                  <a:lnTo>
                    <a:pt x="24" y="147"/>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
            <p:cNvSpPr/>
            <p:nvPr/>
          </p:nvSpPr>
          <p:spPr>
            <a:xfrm>
              <a:off x="8799588" y="4340684"/>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
            <p:cNvSpPr/>
            <p:nvPr/>
          </p:nvSpPr>
          <p:spPr>
            <a:xfrm>
              <a:off x="8791361" y="448399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
            <p:cNvSpPr/>
            <p:nvPr/>
          </p:nvSpPr>
          <p:spPr>
            <a:xfrm>
              <a:off x="8799588" y="4630049"/>
              <a:ext cx="26826" cy="78213"/>
            </a:xfrm>
            <a:custGeom>
              <a:rect b="b" l="l" r="r" t="t"/>
              <a:pathLst>
                <a:path extrusionOk="0" h="656" w="225">
                  <a:moveTo>
                    <a:pt x="147" y="1"/>
                  </a:moveTo>
                  <a:lnTo>
                    <a:pt x="1" y="78"/>
                  </a:lnTo>
                  <a:lnTo>
                    <a:pt x="24" y="139"/>
                  </a:lnTo>
                  <a:lnTo>
                    <a:pt x="132"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
            <p:cNvSpPr/>
            <p:nvPr/>
          </p:nvSpPr>
          <p:spPr>
            <a:xfrm>
              <a:off x="8791361" y="4773360"/>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
            <p:cNvSpPr/>
            <p:nvPr/>
          </p:nvSpPr>
          <p:spPr>
            <a:xfrm>
              <a:off x="8799588" y="4919414"/>
              <a:ext cx="26826" cy="78213"/>
            </a:xfrm>
            <a:custGeom>
              <a:rect b="b" l="l" r="r" t="t"/>
              <a:pathLst>
                <a:path extrusionOk="0" h="656" w="225">
                  <a:moveTo>
                    <a:pt x="147" y="1"/>
                  </a:moveTo>
                  <a:lnTo>
                    <a:pt x="1" y="78"/>
                  </a:lnTo>
                  <a:lnTo>
                    <a:pt x="24" y="139"/>
                  </a:lnTo>
                  <a:lnTo>
                    <a:pt x="132"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
            <p:cNvSpPr/>
            <p:nvPr/>
          </p:nvSpPr>
          <p:spPr>
            <a:xfrm>
              <a:off x="8791361" y="5062725"/>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40"/>
                  </a:cubicBezTo>
                  <a:cubicBezTo>
                    <a:pt x="93" y="162"/>
                    <a:pt x="147" y="70"/>
                    <a:pt x="224" y="70"/>
                  </a:cubicBezTo>
                  <a:close/>
                  <a:moveTo>
                    <a:pt x="232" y="1"/>
                  </a:moveTo>
                  <a:cubicBezTo>
                    <a:pt x="101" y="1"/>
                    <a:pt x="0" y="116"/>
                    <a:pt x="0" y="340"/>
                  </a:cubicBezTo>
                  <a:cubicBezTo>
                    <a:pt x="8" y="555"/>
                    <a:pt x="93" y="679"/>
                    <a:pt x="224" y="679"/>
                  </a:cubicBezTo>
                  <a:cubicBezTo>
                    <a:pt x="370" y="679"/>
                    <a:pt x="447" y="555"/>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
            <p:cNvSpPr/>
            <p:nvPr/>
          </p:nvSpPr>
          <p:spPr>
            <a:xfrm>
              <a:off x="4294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
            <p:cNvSpPr/>
            <p:nvPr/>
          </p:nvSpPr>
          <p:spPr>
            <a:xfrm>
              <a:off x="4294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
            <p:cNvSpPr/>
            <p:nvPr/>
          </p:nvSpPr>
          <p:spPr>
            <a:xfrm>
              <a:off x="4294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
            <p:cNvSpPr/>
            <p:nvPr/>
          </p:nvSpPr>
          <p:spPr>
            <a:xfrm>
              <a:off x="42945"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
            <p:cNvSpPr/>
            <p:nvPr/>
          </p:nvSpPr>
          <p:spPr>
            <a:xfrm>
              <a:off x="34718"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
            <p:cNvSpPr/>
            <p:nvPr/>
          </p:nvSpPr>
          <p:spPr>
            <a:xfrm>
              <a:off x="34718"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
            <p:cNvSpPr/>
            <p:nvPr/>
          </p:nvSpPr>
          <p:spPr>
            <a:xfrm>
              <a:off x="42945"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
            <p:cNvSpPr/>
            <p:nvPr/>
          </p:nvSpPr>
          <p:spPr>
            <a:xfrm>
              <a:off x="34718"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
            <p:cNvSpPr/>
            <p:nvPr/>
          </p:nvSpPr>
          <p:spPr>
            <a:xfrm>
              <a:off x="42945"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
            <p:cNvSpPr/>
            <p:nvPr/>
          </p:nvSpPr>
          <p:spPr>
            <a:xfrm>
              <a:off x="34718"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
            <p:cNvSpPr/>
            <p:nvPr/>
          </p:nvSpPr>
          <p:spPr>
            <a:xfrm>
              <a:off x="42945"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
            <p:cNvSpPr/>
            <p:nvPr/>
          </p:nvSpPr>
          <p:spPr>
            <a:xfrm>
              <a:off x="34718"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
            <p:cNvSpPr/>
            <p:nvPr/>
          </p:nvSpPr>
          <p:spPr>
            <a:xfrm>
              <a:off x="42945"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
            <p:cNvSpPr/>
            <p:nvPr/>
          </p:nvSpPr>
          <p:spPr>
            <a:xfrm>
              <a:off x="34718"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
            <p:cNvSpPr/>
            <p:nvPr/>
          </p:nvSpPr>
          <p:spPr>
            <a:xfrm>
              <a:off x="42945"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
            <p:cNvSpPr/>
            <p:nvPr/>
          </p:nvSpPr>
          <p:spPr>
            <a:xfrm>
              <a:off x="42945"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
            <p:cNvSpPr/>
            <p:nvPr/>
          </p:nvSpPr>
          <p:spPr>
            <a:xfrm>
              <a:off x="34718"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
            <p:cNvSpPr/>
            <p:nvPr/>
          </p:nvSpPr>
          <p:spPr>
            <a:xfrm>
              <a:off x="34718"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
            <p:cNvSpPr/>
            <p:nvPr/>
          </p:nvSpPr>
          <p:spPr>
            <a:xfrm>
              <a:off x="42945"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
            <p:cNvSpPr/>
            <p:nvPr/>
          </p:nvSpPr>
          <p:spPr>
            <a:xfrm>
              <a:off x="34718"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
            <p:cNvSpPr/>
            <p:nvPr/>
          </p:nvSpPr>
          <p:spPr>
            <a:xfrm>
              <a:off x="42945"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
            <p:cNvSpPr/>
            <p:nvPr/>
          </p:nvSpPr>
          <p:spPr>
            <a:xfrm>
              <a:off x="42945"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
            <p:cNvSpPr/>
            <p:nvPr/>
          </p:nvSpPr>
          <p:spPr>
            <a:xfrm>
              <a:off x="34718"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
            <p:cNvSpPr/>
            <p:nvPr/>
          </p:nvSpPr>
          <p:spPr>
            <a:xfrm>
              <a:off x="34718"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
            <p:cNvSpPr/>
            <p:nvPr/>
          </p:nvSpPr>
          <p:spPr>
            <a:xfrm>
              <a:off x="34718"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
            <p:cNvSpPr/>
            <p:nvPr/>
          </p:nvSpPr>
          <p:spPr>
            <a:xfrm>
              <a:off x="42945"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
            <p:cNvSpPr/>
            <p:nvPr/>
          </p:nvSpPr>
          <p:spPr>
            <a:xfrm>
              <a:off x="42945"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
            <p:cNvSpPr/>
            <p:nvPr/>
          </p:nvSpPr>
          <p:spPr>
            <a:xfrm>
              <a:off x="42945"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
            <p:cNvSpPr/>
            <p:nvPr/>
          </p:nvSpPr>
          <p:spPr>
            <a:xfrm>
              <a:off x="34718"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
            <p:cNvSpPr/>
            <p:nvPr/>
          </p:nvSpPr>
          <p:spPr>
            <a:xfrm>
              <a:off x="42945"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
            <p:cNvSpPr/>
            <p:nvPr/>
          </p:nvSpPr>
          <p:spPr>
            <a:xfrm>
              <a:off x="34718"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
            <p:cNvSpPr/>
            <p:nvPr/>
          </p:nvSpPr>
          <p:spPr>
            <a:xfrm>
              <a:off x="42945"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
            <p:cNvSpPr/>
            <p:nvPr/>
          </p:nvSpPr>
          <p:spPr>
            <a:xfrm>
              <a:off x="34718"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
            <p:cNvSpPr/>
            <p:nvPr/>
          </p:nvSpPr>
          <p:spPr>
            <a:xfrm>
              <a:off x="42945"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
            <p:cNvSpPr/>
            <p:nvPr/>
          </p:nvSpPr>
          <p:spPr>
            <a:xfrm>
              <a:off x="308286"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
            <p:cNvSpPr/>
            <p:nvPr/>
          </p:nvSpPr>
          <p:spPr>
            <a:xfrm>
              <a:off x="308286"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
            <p:cNvSpPr/>
            <p:nvPr/>
          </p:nvSpPr>
          <p:spPr>
            <a:xfrm>
              <a:off x="308286"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
            <p:cNvSpPr/>
            <p:nvPr/>
          </p:nvSpPr>
          <p:spPr>
            <a:xfrm>
              <a:off x="308286"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
            <p:cNvSpPr/>
            <p:nvPr/>
          </p:nvSpPr>
          <p:spPr>
            <a:xfrm>
              <a:off x="300060"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
            <p:cNvSpPr/>
            <p:nvPr/>
          </p:nvSpPr>
          <p:spPr>
            <a:xfrm>
              <a:off x="300060"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
            <p:cNvSpPr/>
            <p:nvPr/>
          </p:nvSpPr>
          <p:spPr>
            <a:xfrm>
              <a:off x="308286"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
            <p:cNvSpPr/>
            <p:nvPr/>
          </p:nvSpPr>
          <p:spPr>
            <a:xfrm>
              <a:off x="300060"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
            <p:cNvSpPr/>
            <p:nvPr/>
          </p:nvSpPr>
          <p:spPr>
            <a:xfrm>
              <a:off x="308286"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
            <p:cNvSpPr/>
            <p:nvPr/>
          </p:nvSpPr>
          <p:spPr>
            <a:xfrm>
              <a:off x="300060"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
            <p:cNvSpPr/>
            <p:nvPr/>
          </p:nvSpPr>
          <p:spPr>
            <a:xfrm>
              <a:off x="308286"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
            <p:cNvSpPr/>
            <p:nvPr/>
          </p:nvSpPr>
          <p:spPr>
            <a:xfrm>
              <a:off x="300060"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
            <p:cNvSpPr/>
            <p:nvPr/>
          </p:nvSpPr>
          <p:spPr>
            <a:xfrm>
              <a:off x="308286"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
            <p:cNvSpPr/>
            <p:nvPr/>
          </p:nvSpPr>
          <p:spPr>
            <a:xfrm>
              <a:off x="300060"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
            <p:cNvSpPr/>
            <p:nvPr/>
          </p:nvSpPr>
          <p:spPr>
            <a:xfrm>
              <a:off x="308286"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
            <p:cNvSpPr/>
            <p:nvPr/>
          </p:nvSpPr>
          <p:spPr>
            <a:xfrm>
              <a:off x="308286"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
            <p:cNvSpPr/>
            <p:nvPr/>
          </p:nvSpPr>
          <p:spPr>
            <a:xfrm>
              <a:off x="300060"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
            <p:cNvSpPr/>
            <p:nvPr/>
          </p:nvSpPr>
          <p:spPr>
            <a:xfrm>
              <a:off x="300060"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
            <p:cNvSpPr/>
            <p:nvPr/>
          </p:nvSpPr>
          <p:spPr>
            <a:xfrm>
              <a:off x="308286"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
            <p:cNvSpPr/>
            <p:nvPr/>
          </p:nvSpPr>
          <p:spPr>
            <a:xfrm>
              <a:off x="300060"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
            <p:cNvSpPr/>
            <p:nvPr/>
          </p:nvSpPr>
          <p:spPr>
            <a:xfrm>
              <a:off x="308286"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
            <p:cNvSpPr/>
            <p:nvPr/>
          </p:nvSpPr>
          <p:spPr>
            <a:xfrm>
              <a:off x="308286"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
            <p:cNvSpPr/>
            <p:nvPr/>
          </p:nvSpPr>
          <p:spPr>
            <a:xfrm>
              <a:off x="300060"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
            <p:cNvSpPr/>
            <p:nvPr/>
          </p:nvSpPr>
          <p:spPr>
            <a:xfrm>
              <a:off x="300060"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
            <p:cNvSpPr/>
            <p:nvPr/>
          </p:nvSpPr>
          <p:spPr>
            <a:xfrm>
              <a:off x="300060"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
            <p:cNvSpPr/>
            <p:nvPr/>
          </p:nvSpPr>
          <p:spPr>
            <a:xfrm>
              <a:off x="308286"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
            <p:cNvSpPr/>
            <p:nvPr/>
          </p:nvSpPr>
          <p:spPr>
            <a:xfrm>
              <a:off x="308286"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
            <p:cNvSpPr/>
            <p:nvPr/>
          </p:nvSpPr>
          <p:spPr>
            <a:xfrm>
              <a:off x="308286"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
            <p:cNvSpPr/>
            <p:nvPr/>
          </p:nvSpPr>
          <p:spPr>
            <a:xfrm>
              <a:off x="300060"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
            <p:cNvSpPr/>
            <p:nvPr/>
          </p:nvSpPr>
          <p:spPr>
            <a:xfrm>
              <a:off x="308286"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
            <p:cNvSpPr/>
            <p:nvPr/>
          </p:nvSpPr>
          <p:spPr>
            <a:xfrm>
              <a:off x="300060"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
            <p:cNvSpPr/>
            <p:nvPr/>
          </p:nvSpPr>
          <p:spPr>
            <a:xfrm>
              <a:off x="308286"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
            <p:cNvSpPr/>
            <p:nvPr/>
          </p:nvSpPr>
          <p:spPr>
            <a:xfrm>
              <a:off x="300060"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
            <p:cNvSpPr/>
            <p:nvPr/>
          </p:nvSpPr>
          <p:spPr>
            <a:xfrm>
              <a:off x="308286"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
            <p:cNvSpPr/>
            <p:nvPr/>
          </p:nvSpPr>
          <p:spPr>
            <a:xfrm>
              <a:off x="190081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
            <p:cNvSpPr/>
            <p:nvPr/>
          </p:nvSpPr>
          <p:spPr>
            <a:xfrm>
              <a:off x="190081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
            <p:cNvSpPr/>
            <p:nvPr/>
          </p:nvSpPr>
          <p:spPr>
            <a:xfrm>
              <a:off x="190081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
            <p:cNvSpPr/>
            <p:nvPr/>
          </p:nvSpPr>
          <p:spPr>
            <a:xfrm>
              <a:off x="190081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
            <p:cNvSpPr/>
            <p:nvPr/>
          </p:nvSpPr>
          <p:spPr>
            <a:xfrm>
              <a:off x="189258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
            <p:cNvSpPr/>
            <p:nvPr/>
          </p:nvSpPr>
          <p:spPr>
            <a:xfrm>
              <a:off x="189258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
            <p:cNvSpPr/>
            <p:nvPr/>
          </p:nvSpPr>
          <p:spPr>
            <a:xfrm>
              <a:off x="1900815"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
            <p:cNvSpPr/>
            <p:nvPr/>
          </p:nvSpPr>
          <p:spPr>
            <a:xfrm>
              <a:off x="1892589"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
            <p:cNvSpPr/>
            <p:nvPr/>
          </p:nvSpPr>
          <p:spPr>
            <a:xfrm>
              <a:off x="2166277"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
            <p:cNvSpPr/>
            <p:nvPr/>
          </p:nvSpPr>
          <p:spPr>
            <a:xfrm>
              <a:off x="2166277"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
            <p:cNvSpPr/>
            <p:nvPr/>
          </p:nvSpPr>
          <p:spPr>
            <a:xfrm>
              <a:off x="2166277"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
            <p:cNvSpPr/>
            <p:nvPr/>
          </p:nvSpPr>
          <p:spPr>
            <a:xfrm>
              <a:off x="2166277"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
            <p:cNvSpPr/>
            <p:nvPr/>
          </p:nvSpPr>
          <p:spPr>
            <a:xfrm>
              <a:off x="2158050"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
            <p:cNvSpPr/>
            <p:nvPr/>
          </p:nvSpPr>
          <p:spPr>
            <a:xfrm>
              <a:off x="2158050"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
            <p:cNvSpPr/>
            <p:nvPr/>
          </p:nvSpPr>
          <p:spPr>
            <a:xfrm>
              <a:off x="2166277"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
            <p:cNvSpPr/>
            <p:nvPr/>
          </p:nvSpPr>
          <p:spPr>
            <a:xfrm>
              <a:off x="243185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
            <p:cNvSpPr/>
            <p:nvPr/>
          </p:nvSpPr>
          <p:spPr>
            <a:xfrm>
              <a:off x="243185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
            <p:cNvSpPr/>
            <p:nvPr/>
          </p:nvSpPr>
          <p:spPr>
            <a:xfrm>
              <a:off x="2431857"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
            <p:cNvSpPr/>
            <p:nvPr/>
          </p:nvSpPr>
          <p:spPr>
            <a:xfrm>
              <a:off x="2431857"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
            <p:cNvSpPr/>
            <p:nvPr/>
          </p:nvSpPr>
          <p:spPr>
            <a:xfrm>
              <a:off x="2423511"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
            <p:cNvSpPr/>
            <p:nvPr/>
          </p:nvSpPr>
          <p:spPr>
            <a:xfrm>
              <a:off x="2423511"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
            <p:cNvSpPr/>
            <p:nvPr/>
          </p:nvSpPr>
          <p:spPr>
            <a:xfrm>
              <a:off x="2431857"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
            <p:cNvSpPr/>
            <p:nvPr/>
          </p:nvSpPr>
          <p:spPr>
            <a:xfrm>
              <a:off x="2423511"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
            <p:cNvSpPr/>
            <p:nvPr/>
          </p:nvSpPr>
          <p:spPr>
            <a:xfrm>
              <a:off x="4023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
            <p:cNvSpPr/>
            <p:nvPr/>
          </p:nvSpPr>
          <p:spPr>
            <a:xfrm>
              <a:off x="4023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
            <p:cNvSpPr/>
            <p:nvPr/>
          </p:nvSpPr>
          <p:spPr>
            <a:xfrm>
              <a:off x="4023432"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
            <p:cNvSpPr/>
            <p:nvPr/>
          </p:nvSpPr>
          <p:spPr>
            <a:xfrm>
              <a:off x="4023432"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
            <p:cNvSpPr/>
            <p:nvPr/>
          </p:nvSpPr>
          <p:spPr>
            <a:xfrm>
              <a:off x="4015205"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
            <p:cNvSpPr/>
            <p:nvPr/>
          </p:nvSpPr>
          <p:spPr>
            <a:xfrm>
              <a:off x="4015205"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
            <p:cNvSpPr/>
            <p:nvPr/>
          </p:nvSpPr>
          <p:spPr>
            <a:xfrm>
              <a:off x="508444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
            <p:cNvSpPr/>
            <p:nvPr/>
          </p:nvSpPr>
          <p:spPr>
            <a:xfrm>
              <a:off x="508444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
            <p:cNvSpPr/>
            <p:nvPr/>
          </p:nvSpPr>
          <p:spPr>
            <a:xfrm>
              <a:off x="508444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
            <p:cNvSpPr/>
            <p:nvPr/>
          </p:nvSpPr>
          <p:spPr>
            <a:xfrm>
              <a:off x="5084442"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
            <p:cNvSpPr/>
            <p:nvPr/>
          </p:nvSpPr>
          <p:spPr>
            <a:xfrm>
              <a:off x="5077050"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
            <p:cNvSpPr/>
            <p:nvPr/>
          </p:nvSpPr>
          <p:spPr>
            <a:xfrm>
              <a:off x="5077050"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
            <p:cNvSpPr/>
            <p:nvPr/>
          </p:nvSpPr>
          <p:spPr>
            <a:xfrm>
              <a:off x="839090"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
            <p:cNvSpPr/>
            <p:nvPr/>
          </p:nvSpPr>
          <p:spPr>
            <a:xfrm>
              <a:off x="839090"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
            <p:cNvSpPr/>
            <p:nvPr/>
          </p:nvSpPr>
          <p:spPr>
            <a:xfrm>
              <a:off x="839090"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
            <p:cNvSpPr/>
            <p:nvPr/>
          </p:nvSpPr>
          <p:spPr>
            <a:xfrm>
              <a:off x="839090"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
            <p:cNvSpPr/>
            <p:nvPr/>
          </p:nvSpPr>
          <p:spPr>
            <a:xfrm>
              <a:off x="83086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
            <p:cNvSpPr/>
            <p:nvPr/>
          </p:nvSpPr>
          <p:spPr>
            <a:xfrm>
              <a:off x="83086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
            <p:cNvSpPr/>
            <p:nvPr/>
          </p:nvSpPr>
          <p:spPr>
            <a:xfrm>
              <a:off x="839090"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
            <p:cNvSpPr/>
            <p:nvPr/>
          </p:nvSpPr>
          <p:spPr>
            <a:xfrm>
              <a:off x="830863"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
            <p:cNvSpPr/>
            <p:nvPr/>
          </p:nvSpPr>
          <p:spPr>
            <a:xfrm>
              <a:off x="839090"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
            <p:cNvSpPr/>
            <p:nvPr/>
          </p:nvSpPr>
          <p:spPr>
            <a:xfrm>
              <a:off x="830863"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
            <p:cNvSpPr/>
            <p:nvPr/>
          </p:nvSpPr>
          <p:spPr>
            <a:xfrm>
              <a:off x="839090"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
            <p:cNvSpPr/>
            <p:nvPr/>
          </p:nvSpPr>
          <p:spPr>
            <a:xfrm>
              <a:off x="830863"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
            <p:cNvSpPr/>
            <p:nvPr/>
          </p:nvSpPr>
          <p:spPr>
            <a:xfrm>
              <a:off x="839090" y="1736397"/>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
            <p:cNvSpPr/>
            <p:nvPr/>
          </p:nvSpPr>
          <p:spPr>
            <a:xfrm>
              <a:off x="830863" y="1879709"/>
              <a:ext cx="53414" cy="80955"/>
            </a:xfrm>
            <a:custGeom>
              <a:rect b="b" l="l" r="r" t="t"/>
              <a:pathLst>
                <a:path extrusionOk="0" h="679" w="448">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
            <p:cNvSpPr/>
            <p:nvPr/>
          </p:nvSpPr>
          <p:spPr>
            <a:xfrm>
              <a:off x="839090" y="202576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
            <p:cNvSpPr/>
            <p:nvPr/>
          </p:nvSpPr>
          <p:spPr>
            <a:xfrm>
              <a:off x="839090" y="2169909"/>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
            <p:cNvSpPr/>
            <p:nvPr/>
          </p:nvSpPr>
          <p:spPr>
            <a:xfrm>
              <a:off x="830863" y="2313220"/>
              <a:ext cx="53414" cy="80955"/>
            </a:xfrm>
            <a:custGeom>
              <a:rect b="b" l="l" r="r" t="t"/>
              <a:pathLst>
                <a:path extrusionOk="0" h="679" w="448">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
            <p:cNvSpPr/>
            <p:nvPr/>
          </p:nvSpPr>
          <p:spPr>
            <a:xfrm>
              <a:off x="830863" y="2458439"/>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
            <p:cNvSpPr/>
            <p:nvPr/>
          </p:nvSpPr>
          <p:spPr>
            <a:xfrm>
              <a:off x="839090" y="260449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
            <p:cNvSpPr/>
            <p:nvPr/>
          </p:nvSpPr>
          <p:spPr>
            <a:xfrm>
              <a:off x="830863" y="274780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
            <p:cNvSpPr/>
            <p:nvPr/>
          </p:nvSpPr>
          <p:spPr>
            <a:xfrm>
              <a:off x="839090" y="2893858"/>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
            <p:cNvSpPr/>
            <p:nvPr/>
          </p:nvSpPr>
          <p:spPr>
            <a:xfrm>
              <a:off x="839090" y="303812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
            <p:cNvSpPr/>
            <p:nvPr/>
          </p:nvSpPr>
          <p:spPr>
            <a:xfrm>
              <a:off x="830863" y="3181315"/>
              <a:ext cx="53414" cy="81075"/>
            </a:xfrm>
            <a:custGeom>
              <a:rect b="b" l="l" r="r" t="t"/>
              <a:pathLst>
                <a:path extrusionOk="0" h="680" w="448">
                  <a:moveTo>
                    <a:pt x="224" y="70"/>
                  </a:moveTo>
                  <a:cubicBezTo>
                    <a:pt x="316" y="70"/>
                    <a:pt x="362" y="170"/>
                    <a:pt x="362" y="340"/>
                  </a:cubicBezTo>
                  <a:cubicBezTo>
                    <a:pt x="362" y="510"/>
                    <a:pt x="316" y="610"/>
                    <a:pt x="224" y="610"/>
                  </a:cubicBezTo>
                  <a:cubicBezTo>
                    <a:pt x="147" y="610"/>
                    <a:pt x="93" y="517"/>
                    <a:pt x="93" y="348"/>
                  </a:cubicBezTo>
                  <a:cubicBezTo>
                    <a:pt x="93" y="170"/>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
            <p:cNvSpPr/>
            <p:nvPr/>
          </p:nvSpPr>
          <p:spPr>
            <a:xfrm>
              <a:off x="830863" y="3326535"/>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
            <p:cNvSpPr/>
            <p:nvPr/>
          </p:nvSpPr>
          <p:spPr>
            <a:xfrm>
              <a:off x="830863" y="3470800"/>
              <a:ext cx="53414" cy="80955"/>
            </a:xfrm>
            <a:custGeom>
              <a:rect b="b" l="l" r="r" t="t"/>
              <a:pathLst>
                <a:path extrusionOk="0" h="679" w="448">
                  <a:moveTo>
                    <a:pt x="224" y="69"/>
                  </a:moveTo>
                  <a:cubicBezTo>
                    <a:pt x="316" y="69"/>
                    <a:pt x="362" y="170"/>
                    <a:pt x="362" y="339"/>
                  </a:cubicBezTo>
                  <a:cubicBezTo>
                    <a:pt x="362" y="501"/>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
            <p:cNvSpPr/>
            <p:nvPr/>
          </p:nvSpPr>
          <p:spPr>
            <a:xfrm>
              <a:off x="839090" y="3616853"/>
              <a:ext cx="26826" cy="78094"/>
            </a:xfrm>
            <a:custGeom>
              <a:rect b="b" l="l" r="r" t="t"/>
              <a:pathLst>
                <a:path extrusionOk="0" h="655"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
            <p:cNvSpPr/>
            <p:nvPr/>
          </p:nvSpPr>
          <p:spPr>
            <a:xfrm>
              <a:off x="839090" y="3761953"/>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
            <p:cNvSpPr/>
            <p:nvPr/>
          </p:nvSpPr>
          <p:spPr>
            <a:xfrm>
              <a:off x="839090" y="3906219"/>
              <a:ext cx="26826" cy="78213"/>
            </a:xfrm>
            <a:custGeom>
              <a:rect b="b" l="l" r="r" t="t"/>
              <a:pathLst>
                <a:path extrusionOk="0" h="656" w="225">
                  <a:moveTo>
                    <a:pt x="147" y="0"/>
                  </a:moveTo>
                  <a:lnTo>
                    <a:pt x="1" y="77"/>
                  </a:lnTo>
                  <a:lnTo>
                    <a:pt x="16" y="146"/>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
            <p:cNvSpPr/>
            <p:nvPr/>
          </p:nvSpPr>
          <p:spPr>
            <a:xfrm>
              <a:off x="830863" y="404953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62"/>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
            <p:cNvSpPr/>
            <p:nvPr/>
          </p:nvSpPr>
          <p:spPr>
            <a:xfrm>
              <a:off x="839090" y="419558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
            <p:cNvSpPr/>
            <p:nvPr/>
          </p:nvSpPr>
          <p:spPr>
            <a:xfrm>
              <a:off x="830863" y="4338895"/>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
            <p:cNvSpPr/>
            <p:nvPr/>
          </p:nvSpPr>
          <p:spPr>
            <a:xfrm>
              <a:off x="839090" y="4484949"/>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
            <p:cNvSpPr/>
            <p:nvPr/>
          </p:nvSpPr>
          <p:spPr>
            <a:xfrm>
              <a:off x="830863" y="4628260"/>
              <a:ext cx="53414" cy="80955"/>
            </a:xfrm>
            <a:custGeom>
              <a:rect b="b" l="l" r="r" t="t"/>
              <a:pathLst>
                <a:path extrusionOk="0" h="679" w="448">
                  <a:moveTo>
                    <a:pt x="224" y="69"/>
                  </a:moveTo>
                  <a:cubicBezTo>
                    <a:pt x="316" y="69"/>
                    <a:pt x="362" y="170"/>
                    <a:pt x="362" y="339"/>
                  </a:cubicBezTo>
                  <a:cubicBezTo>
                    <a:pt x="362" y="509"/>
                    <a:pt x="316" y="609"/>
                    <a:pt x="224" y="609"/>
                  </a:cubicBezTo>
                  <a:cubicBezTo>
                    <a:pt x="147" y="609"/>
                    <a:pt x="93" y="516"/>
                    <a:pt x="93" y="347"/>
                  </a:cubicBezTo>
                  <a:cubicBezTo>
                    <a:pt x="93" y="170"/>
                    <a:pt x="147" y="69"/>
                    <a:pt x="224" y="69"/>
                  </a:cubicBezTo>
                  <a:close/>
                  <a:moveTo>
                    <a:pt x="231" y="0"/>
                  </a:moveTo>
                  <a:cubicBezTo>
                    <a:pt x="101"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
            <p:cNvSpPr/>
            <p:nvPr/>
          </p:nvSpPr>
          <p:spPr>
            <a:xfrm>
              <a:off x="839090" y="4774314"/>
              <a:ext cx="26826" cy="78213"/>
            </a:xfrm>
            <a:custGeom>
              <a:rect b="b" l="l" r="r" t="t"/>
              <a:pathLst>
                <a:path extrusionOk="0" h="656" w="225">
                  <a:moveTo>
                    <a:pt x="147" y="0"/>
                  </a:moveTo>
                  <a:lnTo>
                    <a:pt x="1" y="77"/>
                  </a:lnTo>
                  <a:lnTo>
                    <a:pt x="16" y="147"/>
                  </a:lnTo>
                  <a:lnTo>
                    <a:pt x="132"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
            <p:cNvSpPr/>
            <p:nvPr/>
          </p:nvSpPr>
          <p:spPr>
            <a:xfrm>
              <a:off x="2962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
            <p:cNvSpPr/>
            <p:nvPr/>
          </p:nvSpPr>
          <p:spPr>
            <a:xfrm>
              <a:off x="2962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
            <p:cNvSpPr/>
            <p:nvPr/>
          </p:nvSpPr>
          <p:spPr>
            <a:xfrm>
              <a:off x="2962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
            <p:cNvSpPr/>
            <p:nvPr/>
          </p:nvSpPr>
          <p:spPr>
            <a:xfrm>
              <a:off x="2962660"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
            <p:cNvSpPr/>
            <p:nvPr/>
          </p:nvSpPr>
          <p:spPr>
            <a:xfrm>
              <a:off x="2954433"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
            <p:cNvSpPr/>
            <p:nvPr/>
          </p:nvSpPr>
          <p:spPr>
            <a:xfrm>
              <a:off x="2954433"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
            <p:cNvSpPr/>
            <p:nvPr/>
          </p:nvSpPr>
          <p:spPr>
            <a:xfrm>
              <a:off x="349250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
            <p:cNvSpPr/>
            <p:nvPr/>
          </p:nvSpPr>
          <p:spPr>
            <a:xfrm>
              <a:off x="349250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
            <p:cNvSpPr/>
            <p:nvPr/>
          </p:nvSpPr>
          <p:spPr>
            <a:xfrm>
              <a:off x="349250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
            <p:cNvSpPr/>
            <p:nvPr/>
          </p:nvSpPr>
          <p:spPr>
            <a:xfrm>
              <a:off x="349250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
            <p:cNvSpPr/>
            <p:nvPr/>
          </p:nvSpPr>
          <p:spPr>
            <a:xfrm>
              <a:off x="3484283"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
            <p:cNvSpPr/>
            <p:nvPr/>
          </p:nvSpPr>
          <p:spPr>
            <a:xfrm>
              <a:off x="3484283"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
            <p:cNvSpPr/>
            <p:nvPr/>
          </p:nvSpPr>
          <p:spPr>
            <a:xfrm>
              <a:off x="561524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
            <p:cNvSpPr/>
            <p:nvPr/>
          </p:nvSpPr>
          <p:spPr>
            <a:xfrm>
              <a:off x="561524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
            <p:cNvSpPr/>
            <p:nvPr/>
          </p:nvSpPr>
          <p:spPr>
            <a:xfrm>
              <a:off x="561524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
            <p:cNvSpPr/>
            <p:nvPr/>
          </p:nvSpPr>
          <p:spPr>
            <a:xfrm>
              <a:off x="561524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
            <p:cNvSpPr/>
            <p:nvPr/>
          </p:nvSpPr>
          <p:spPr>
            <a:xfrm>
              <a:off x="560701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
            <p:cNvSpPr/>
            <p:nvPr/>
          </p:nvSpPr>
          <p:spPr>
            <a:xfrm>
              <a:off x="560701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
            <p:cNvSpPr/>
            <p:nvPr/>
          </p:nvSpPr>
          <p:spPr>
            <a:xfrm>
              <a:off x="614604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
            <p:cNvSpPr/>
            <p:nvPr/>
          </p:nvSpPr>
          <p:spPr>
            <a:xfrm>
              <a:off x="614604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
            <p:cNvSpPr/>
            <p:nvPr/>
          </p:nvSpPr>
          <p:spPr>
            <a:xfrm>
              <a:off x="614604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
            <p:cNvSpPr/>
            <p:nvPr/>
          </p:nvSpPr>
          <p:spPr>
            <a:xfrm>
              <a:off x="614604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
            <p:cNvSpPr/>
            <p:nvPr/>
          </p:nvSpPr>
          <p:spPr>
            <a:xfrm>
              <a:off x="61378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
            <p:cNvSpPr/>
            <p:nvPr/>
          </p:nvSpPr>
          <p:spPr>
            <a:xfrm>
              <a:off x="61378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
            <p:cNvSpPr/>
            <p:nvPr/>
          </p:nvSpPr>
          <p:spPr>
            <a:xfrm>
              <a:off x="720801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
            <p:cNvSpPr/>
            <p:nvPr/>
          </p:nvSpPr>
          <p:spPr>
            <a:xfrm>
              <a:off x="720801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
            <p:cNvSpPr/>
            <p:nvPr/>
          </p:nvSpPr>
          <p:spPr>
            <a:xfrm>
              <a:off x="720801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
            <p:cNvSpPr/>
            <p:nvPr/>
          </p:nvSpPr>
          <p:spPr>
            <a:xfrm>
              <a:off x="720801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
            <p:cNvSpPr/>
            <p:nvPr/>
          </p:nvSpPr>
          <p:spPr>
            <a:xfrm>
              <a:off x="7199667"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
            <p:cNvSpPr/>
            <p:nvPr/>
          </p:nvSpPr>
          <p:spPr>
            <a:xfrm>
              <a:off x="7199667"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
            <p:cNvSpPr/>
            <p:nvPr/>
          </p:nvSpPr>
          <p:spPr>
            <a:xfrm>
              <a:off x="7208013"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
            <p:cNvSpPr/>
            <p:nvPr/>
          </p:nvSpPr>
          <p:spPr>
            <a:xfrm>
              <a:off x="7199667"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
            <p:cNvSpPr/>
            <p:nvPr/>
          </p:nvSpPr>
          <p:spPr>
            <a:xfrm>
              <a:off x="800415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
            <p:cNvSpPr/>
            <p:nvPr/>
          </p:nvSpPr>
          <p:spPr>
            <a:xfrm>
              <a:off x="800415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
            <p:cNvSpPr/>
            <p:nvPr/>
          </p:nvSpPr>
          <p:spPr>
            <a:xfrm>
              <a:off x="8004158"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
            <p:cNvSpPr/>
            <p:nvPr/>
          </p:nvSpPr>
          <p:spPr>
            <a:xfrm>
              <a:off x="8004158"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
            <p:cNvSpPr/>
            <p:nvPr/>
          </p:nvSpPr>
          <p:spPr>
            <a:xfrm>
              <a:off x="7995931"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
            <p:cNvSpPr/>
            <p:nvPr/>
          </p:nvSpPr>
          <p:spPr>
            <a:xfrm>
              <a:off x="7995931"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
            <p:cNvSpPr/>
            <p:nvPr/>
          </p:nvSpPr>
          <p:spPr>
            <a:xfrm>
              <a:off x="8004158"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
            <p:cNvSpPr/>
            <p:nvPr/>
          </p:nvSpPr>
          <p:spPr>
            <a:xfrm>
              <a:off x="7995931"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
            <p:cNvSpPr/>
            <p:nvPr/>
          </p:nvSpPr>
          <p:spPr>
            <a:xfrm>
              <a:off x="8004158"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
            <p:cNvSpPr/>
            <p:nvPr/>
          </p:nvSpPr>
          <p:spPr>
            <a:xfrm>
              <a:off x="7995931"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
            <p:cNvSpPr/>
            <p:nvPr/>
          </p:nvSpPr>
          <p:spPr>
            <a:xfrm>
              <a:off x="8004158"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
            <p:cNvSpPr/>
            <p:nvPr/>
          </p:nvSpPr>
          <p:spPr>
            <a:xfrm>
              <a:off x="7995931"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
            <p:cNvSpPr/>
            <p:nvPr/>
          </p:nvSpPr>
          <p:spPr>
            <a:xfrm>
              <a:off x="8004158"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
            <p:cNvSpPr/>
            <p:nvPr/>
          </p:nvSpPr>
          <p:spPr>
            <a:xfrm>
              <a:off x="7995931" y="1879709"/>
              <a:ext cx="53414" cy="80955"/>
            </a:xfrm>
            <a:custGeom>
              <a:rect b="b" l="l" r="r" t="t"/>
              <a:pathLst>
                <a:path extrusionOk="0" h="679" w="448">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
            <p:cNvSpPr/>
            <p:nvPr/>
          </p:nvSpPr>
          <p:spPr>
            <a:xfrm>
              <a:off x="8004158" y="202576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
            <p:cNvSpPr/>
            <p:nvPr/>
          </p:nvSpPr>
          <p:spPr>
            <a:xfrm>
              <a:off x="8004158" y="2169909"/>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
            <p:cNvSpPr/>
            <p:nvPr/>
          </p:nvSpPr>
          <p:spPr>
            <a:xfrm>
              <a:off x="7995931" y="2313220"/>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
            <p:cNvSpPr/>
            <p:nvPr/>
          </p:nvSpPr>
          <p:spPr>
            <a:xfrm>
              <a:off x="7995931" y="245843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
            <p:cNvSpPr/>
            <p:nvPr/>
          </p:nvSpPr>
          <p:spPr>
            <a:xfrm>
              <a:off x="8004158" y="2604493"/>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
            <p:cNvSpPr/>
            <p:nvPr/>
          </p:nvSpPr>
          <p:spPr>
            <a:xfrm>
              <a:off x="7995931" y="274780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
            <p:cNvSpPr/>
            <p:nvPr/>
          </p:nvSpPr>
          <p:spPr>
            <a:xfrm>
              <a:off x="8004158" y="2893858"/>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
            <p:cNvSpPr/>
            <p:nvPr/>
          </p:nvSpPr>
          <p:spPr>
            <a:xfrm>
              <a:off x="8004158" y="3038123"/>
              <a:ext cx="25872" cy="78094"/>
            </a:xfrm>
            <a:custGeom>
              <a:rect b="b" l="l" r="r" t="t"/>
              <a:pathLst>
                <a:path extrusionOk="0" h="655" w="217">
                  <a:moveTo>
                    <a:pt x="139" y="0"/>
                  </a:moveTo>
                  <a:lnTo>
                    <a:pt x="1" y="77"/>
                  </a:lnTo>
                  <a:lnTo>
                    <a:pt x="16" y="146"/>
                  </a:lnTo>
                  <a:lnTo>
                    <a:pt x="132" y="85"/>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
            <p:cNvSpPr/>
            <p:nvPr/>
          </p:nvSpPr>
          <p:spPr>
            <a:xfrm>
              <a:off x="7995931" y="3181315"/>
              <a:ext cx="53414" cy="81075"/>
            </a:xfrm>
            <a:custGeom>
              <a:rect b="b" l="l" r="r" t="t"/>
              <a:pathLst>
                <a:path extrusionOk="0" h="680" w="448">
                  <a:moveTo>
                    <a:pt x="224" y="70"/>
                  </a:moveTo>
                  <a:cubicBezTo>
                    <a:pt x="316" y="70"/>
                    <a:pt x="355" y="170"/>
                    <a:pt x="355" y="340"/>
                  </a:cubicBezTo>
                  <a:cubicBezTo>
                    <a:pt x="355" y="510"/>
                    <a:pt x="316" y="610"/>
                    <a:pt x="224" y="610"/>
                  </a:cubicBezTo>
                  <a:cubicBezTo>
                    <a:pt x="139" y="610"/>
                    <a:pt x="85" y="517"/>
                    <a:pt x="85" y="348"/>
                  </a:cubicBezTo>
                  <a:cubicBezTo>
                    <a:pt x="85" y="170"/>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
            <p:cNvSpPr/>
            <p:nvPr/>
          </p:nvSpPr>
          <p:spPr>
            <a:xfrm>
              <a:off x="7995931" y="3326535"/>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
            <p:cNvSpPr/>
            <p:nvPr/>
          </p:nvSpPr>
          <p:spPr>
            <a:xfrm>
              <a:off x="7995931" y="3470800"/>
              <a:ext cx="53414" cy="80955"/>
            </a:xfrm>
            <a:custGeom>
              <a:rect b="b" l="l" r="r" t="t"/>
              <a:pathLst>
                <a:path extrusionOk="0" h="679" w="448">
                  <a:moveTo>
                    <a:pt x="224" y="69"/>
                  </a:moveTo>
                  <a:cubicBezTo>
                    <a:pt x="316" y="69"/>
                    <a:pt x="355" y="170"/>
                    <a:pt x="355" y="339"/>
                  </a:cubicBezTo>
                  <a:cubicBezTo>
                    <a:pt x="355" y="501"/>
                    <a:pt x="316" y="609"/>
                    <a:pt x="224" y="609"/>
                  </a:cubicBezTo>
                  <a:cubicBezTo>
                    <a:pt x="139" y="609"/>
                    <a:pt x="85" y="516"/>
                    <a:pt x="85" y="347"/>
                  </a:cubicBezTo>
                  <a:cubicBezTo>
                    <a:pt x="85" y="162"/>
                    <a:pt x="147" y="69"/>
                    <a:pt x="224" y="69"/>
                  </a:cubicBezTo>
                  <a:close/>
                  <a:moveTo>
                    <a:pt x="224" y="0"/>
                  </a:moveTo>
                  <a:cubicBezTo>
                    <a:pt x="93" y="0"/>
                    <a:pt x="0" y="123"/>
                    <a:pt x="0" y="339"/>
                  </a:cubicBezTo>
                  <a:cubicBezTo>
                    <a:pt x="0" y="562"/>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
            <p:cNvSpPr/>
            <p:nvPr/>
          </p:nvSpPr>
          <p:spPr>
            <a:xfrm>
              <a:off x="90642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
            <p:cNvSpPr/>
            <p:nvPr/>
          </p:nvSpPr>
          <p:spPr>
            <a:xfrm>
              <a:off x="90642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
            <p:cNvSpPr/>
            <p:nvPr/>
          </p:nvSpPr>
          <p:spPr>
            <a:xfrm>
              <a:off x="90642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
            <p:cNvSpPr/>
            <p:nvPr/>
          </p:nvSpPr>
          <p:spPr>
            <a:xfrm>
              <a:off x="90642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
            <p:cNvSpPr/>
            <p:nvPr/>
          </p:nvSpPr>
          <p:spPr>
            <a:xfrm>
              <a:off x="905682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
            <p:cNvSpPr/>
            <p:nvPr/>
          </p:nvSpPr>
          <p:spPr>
            <a:xfrm>
              <a:off x="905682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
            <p:cNvSpPr/>
            <p:nvPr/>
          </p:nvSpPr>
          <p:spPr>
            <a:xfrm>
              <a:off x="906421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
            <p:cNvSpPr/>
            <p:nvPr/>
          </p:nvSpPr>
          <p:spPr>
            <a:xfrm>
              <a:off x="905682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
            <p:cNvSpPr/>
            <p:nvPr/>
          </p:nvSpPr>
          <p:spPr>
            <a:xfrm>
              <a:off x="906421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
            <p:cNvSpPr/>
            <p:nvPr/>
          </p:nvSpPr>
          <p:spPr>
            <a:xfrm>
              <a:off x="905682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
            <p:cNvSpPr/>
            <p:nvPr/>
          </p:nvSpPr>
          <p:spPr>
            <a:xfrm>
              <a:off x="906421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
            <p:cNvSpPr/>
            <p:nvPr/>
          </p:nvSpPr>
          <p:spPr>
            <a:xfrm>
              <a:off x="905682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
            <p:cNvSpPr/>
            <p:nvPr/>
          </p:nvSpPr>
          <p:spPr>
            <a:xfrm>
              <a:off x="906421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
            <p:cNvSpPr/>
            <p:nvPr/>
          </p:nvSpPr>
          <p:spPr>
            <a:xfrm>
              <a:off x="905682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
            <p:cNvSpPr/>
            <p:nvPr/>
          </p:nvSpPr>
          <p:spPr>
            <a:xfrm>
              <a:off x="906421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
            <p:cNvSpPr/>
            <p:nvPr/>
          </p:nvSpPr>
          <p:spPr>
            <a:xfrm>
              <a:off x="906421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
            <p:cNvSpPr/>
            <p:nvPr/>
          </p:nvSpPr>
          <p:spPr>
            <a:xfrm>
              <a:off x="905682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
            <p:cNvSpPr/>
            <p:nvPr/>
          </p:nvSpPr>
          <p:spPr>
            <a:xfrm>
              <a:off x="905682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
            <p:cNvSpPr/>
            <p:nvPr/>
          </p:nvSpPr>
          <p:spPr>
            <a:xfrm>
              <a:off x="906421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
            <p:cNvSpPr/>
            <p:nvPr/>
          </p:nvSpPr>
          <p:spPr>
            <a:xfrm>
              <a:off x="905682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
            <p:cNvSpPr/>
            <p:nvPr/>
          </p:nvSpPr>
          <p:spPr>
            <a:xfrm>
              <a:off x="906421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
            <p:cNvSpPr/>
            <p:nvPr/>
          </p:nvSpPr>
          <p:spPr>
            <a:xfrm>
              <a:off x="906421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
            <p:cNvSpPr/>
            <p:nvPr/>
          </p:nvSpPr>
          <p:spPr>
            <a:xfrm>
              <a:off x="905682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
            <p:cNvSpPr/>
            <p:nvPr/>
          </p:nvSpPr>
          <p:spPr>
            <a:xfrm>
              <a:off x="905682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
            <p:cNvSpPr/>
            <p:nvPr/>
          </p:nvSpPr>
          <p:spPr>
            <a:xfrm>
              <a:off x="905682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
            <p:cNvSpPr/>
            <p:nvPr/>
          </p:nvSpPr>
          <p:spPr>
            <a:xfrm>
              <a:off x="906421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
            <p:cNvSpPr/>
            <p:nvPr/>
          </p:nvSpPr>
          <p:spPr>
            <a:xfrm>
              <a:off x="906421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
            <p:cNvSpPr/>
            <p:nvPr/>
          </p:nvSpPr>
          <p:spPr>
            <a:xfrm>
              <a:off x="906421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
            <p:cNvSpPr/>
            <p:nvPr/>
          </p:nvSpPr>
          <p:spPr>
            <a:xfrm>
              <a:off x="905682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
            <p:cNvSpPr/>
            <p:nvPr/>
          </p:nvSpPr>
          <p:spPr>
            <a:xfrm>
              <a:off x="906421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
            <p:cNvSpPr/>
            <p:nvPr/>
          </p:nvSpPr>
          <p:spPr>
            <a:xfrm>
              <a:off x="905682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
            <p:cNvSpPr/>
            <p:nvPr/>
          </p:nvSpPr>
          <p:spPr>
            <a:xfrm>
              <a:off x="906421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
            <p:cNvSpPr/>
            <p:nvPr/>
          </p:nvSpPr>
          <p:spPr>
            <a:xfrm>
              <a:off x="905682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
            <p:cNvSpPr/>
            <p:nvPr/>
          </p:nvSpPr>
          <p:spPr>
            <a:xfrm>
              <a:off x="906421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
            <p:cNvSpPr/>
            <p:nvPr/>
          </p:nvSpPr>
          <p:spPr>
            <a:xfrm>
              <a:off x="4554354"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
            <p:cNvSpPr/>
            <p:nvPr/>
          </p:nvSpPr>
          <p:spPr>
            <a:xfrm>
              <a:off x="4554354"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
            <p:cNvSpPr/>
            <p:nvPr/>
          </p:nvSpPr>
          <p:spPr>
            <a:xfrm>
              <a:off x="4554354"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
            <p:cNvSpPr/>
            <p:nvPr/>
          </p:nvSpPr>
          <p:spPr>
            <a:xfrm>
              <a:off x="4554354"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
            <p:cNvSpPr/>
            <p:nvPr/>
          </p:nvSpPr>
          <p:spPr>
            <a:xfrm>
              <a:off x="4546128"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
            <p:cNvSpPr/>
            <p:nvPr/>
          </p:nvSpPr>
          <p:spPr>
            <a:xfrm>
              <a:off x="4546128"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
            <p:cNvSpPr/>
            <p:nvPr/>
          </p:nvSpPr>
          <p:spPr>
            <a:xfrm>
              <a:off x="6942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
            <p:cNvSpPr/>
            <p:nvPr/>
          </p:nvSpPr>
          <p:spPr>
            <a:xfrm>
              <a:off x="6942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
            <p:cNvSpPr/>
            <p:nvPr/>
          </p:nvSpPr>
          <p:spPr>
            <a:xfrm>
              <a:off x="6942432"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
            <p:cNvSpPr/>
            <p:nvPr/>
          </p:nvSpPr>
          <p:spPr>
            <a:xfrm>
              <a:off x="6934205"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
            <p:cNvSpPr/>
            <p:nvPr/>
          </p:nvSpPr>
          <p:spPr>
            <a:xfrm>
              <a:off x="6934205"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
            <p:cNvSpPr/>
            <p:nvPr/>
          </p:nvSpPr>
          <p:spPr>
            <a:xfrm>
              <a:off x="6942432"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
            <p:cNvSpPr/>
            <p:nvPr/>
          </p:nvSpPr>
          <p:spPr>
            <a:xfrm>
              <a:off x="6934205"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
            <p:cNvSpPr/>
            <p:nvPr/>
          </p:nvSpPr>
          <p:spPr>
            <a:xfrm>
              <a:off x="481993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
            <p:cNvSpPr/>
            <p:nvPr/>
          </p:nvSpPr>
          <p:spPr>
            <a:xfrm>
              <a:off x="481993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
            <p:cNvSpPr/>
            <p:nvPr/>
          </p:nvSpPr>
          <p:spPr>
            <a:xfrm>
              <a:off x="481993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
            <p:cNvSpPr/>
            <p:nvPr/>
          </p:nvSpPr>
          <p:spPr>
            <a:xfrm>
              <a:off x="4811589"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
            <p:cNvSpPr/>
            <p:nvPr/>
          </p:nvSpPr>
          <p:spPr>
            <a:xfrm>
              <a:off x="5880707"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
            <p:cNvSpPr/>
            <p:nvPr/>
          </p:nvSpPr>
          <p:spPr>
            <a:xfrm>
              <a:off x="5880707"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
            <p:cNvSpPr/>
            <p:nvPr/>
          </p:nvSpPr>
          <p:spPr>
            <a:xfrm>
              <a:off x="5880707"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
            <p:cNvSpPr/>
            <p:nvPr/>
          </p:nvSpPr>
          <p:spPr>
            <a:xfrm>
              <a:off x="5872480"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
            <p:cNvSpPr/>
            <p:nvPr/>
          </p:nvSpPr>
          <p:spPr>
            <a:xfrm>
              <a:off x="5872480"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
            <p:cNvSpPr/>
            <p:nvPr/>
          </p:nvSpPr>
          <p:spPr>
            <a:xfrm>
              <a:off x="5880707"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
            <p:cNvSpPr/>
            <p:nvPr/>
          </p:nvSpPr>
          <p:spPr>
            <a:xfrm>
              <a:off x="7473355"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
            <p:cNvSpPr/>
            <p:nvPr/>
          </p:nvSpPr>
          <p:spPr>
            <a:xfrm>
              <a:off x="7473355"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
            <p:cNvSpPr/>
            <p:nvPr/>
          </p:nvSpPr>
          <p:spPr>
            <a:xfrm>
              <a:off x="7473355"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
            <p:cNvSpPr/>
            <p:nvPr/>
          </p:nvSpPr>
          <p:spPr>
            <a:xfrm>
              <a:off x="7465128"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
            <p:cNvSpPr/>
            <p:nvPr/>
          </p:nvSpPr>
          <p:spPr>
            <a:xfrm>
              <a:off x="7465128"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
            <p:cNvSpPr/>
            <p:nvPr/>
          </p:nvSpPr>
          <p:spPr>
            <a:xfrm>
              <a:off x="7473355"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
            <p:cNvSpPr/>
            <p:nvPr/>
          </p:nvSpPr>
          <p:spPr>
            <a:xfrm>
              <a:off x="7465128"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
            <p:cNvSpPr/>
            <p:nvPr/>
          </p:nvSpPr>
          <p:spPr>
            <a:xfrm>
              <a:off x="7473355"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
            <p:cNvSpPr/>
            <p:nvPr/>
          </p:nvSpPr>
          <p:spPr>
            <a:xfrm>
              <a:off x="7465128"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
            <p:cNvSpPr/>
            <p:nvPr/>
          </p:nvSpPr>
          <p:spPr>
            <a:xfrm>
              <a:off x="7465128"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
            <p:cNvSpPr/>
            <p:nvPr/>
          </p:nvSpPr>
          <p:spPr>
            <a:xfrm>
              <a:off x="3227168"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
            <p:cNvSpPr/>
            <p:nvPr/>
          </p:nvSpPr>
          <p:spPr>
            <a:xfrm>
              <a:off x="3227168"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
            <p:cNvSpPr/>
            <p:nvPr/>
          </p:nvSpPr>
          <p:spPr>
            <a:xfrm>
              <a:off x="3227168"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
            <p:cNvSpPr/>
            <p:nvPr/>
          </p:nvSpPr>
          <p:spPr>
            <a:xfrm>
              <a:off x="3227168"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
            <p:cNvSpPr/>
            <p:nvPr/>
          </p:nvSpPr>
          <p:spPr>
            <a:xfrm>
              <a:off x="3219775"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
            <p:cNvSpPr/>
            <p:nvPr/>
          </p:nvSpPr>
          <p:spPr>
            <a:xfrm>
              <a:off x="375797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
            <p:cNvSpPr/>
            <p:nvPr/>
          </p:nvSpPr>
          <p:spPr>
            <a:xfrm>
              <a:off x="375797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
            <p:cNvSpPr/>
            <p:nvPr/>
          </p:nvSpPr>
          <p:spPr>
            <a:xfrm>
              <a:off x="3757971"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
            <p:cNvSpPr/>
            <p:nvPr/>
          </p:nvSpPr>
          <p:spPr>
            <a:xfrm>
              <a:off x="3757971"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
            <p:cNvSpPr/>
            <p:nvPr/>
          </p:nvSpPr>
          <p:spPr>
            <a:xfrm>
              <a:off x="428889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
            <p:cNvSpPr/>
            <p:nvPr/>
          </p:nvSpPr>
          <p:spPr>
            <a:xfrm>
              <a:off x="428889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
            <p:cNvSpPr/>
            <p:nvPr/>
          </p:nvSpPr>
          <p:spPr>
            <a:xfrm>
              <a:off x="428889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
            <p:cNvSpPr/>
            <p:nvPr/>
          </p:nvSpPr>
          <p:spPr>
            <a:xfrm>
              <a:off x="428889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
            <p:cNvSpPr/>
            <p:nvPr/>
          </p:nvSpPr>
          <p:spPr>
            <a:xfrm>
              <a:off x="4280666"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
            <p:cNvSpPr/>
            <p:nvPr/>
          </p:nvSpPr>
          <p:spPr>
            <a:xfrm>
              <a:off x="534990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
            <p:cNvSpPr/>
            <p:nvPr/>
          </p:nvSpPr>
          <p:spPr>
            <a:xfrm>
              <a:off x="534990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
            <p:cNvSpPr/>
            <p:nvPr/>
          </p:nvSpPr>
          <p:spPr>
            <a:xfrm>
              <a:off x="534990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
            <p:cNvSpPr/>
            <p:nvPr/>
          </p:nvSpPr>
          <p:spPr>
            <a:xfrm>
              <a:off x="534990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
            <p:cNvSpPr/>
            <p:nvPr/>
          </p:nvSpPr>
          <p:spPr>
            <a:xfrm>
              <a:off x="5341557"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
            <p:cNvSpPr/>
            <p:nvPr/>
          </p:nvSpPr>
          <p:spPr>
            <a:xfrm>
              <a:off x="6411510"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
            <p:cNvSpPr/>
            <p:nvPr/>
          </p:nvSpPr>
          <p:spPr>
            <a:xfrm>
              <a:off x="6411510"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
            <p:cNvSpPr/>
            <p:nvPr/>
          </p:nvSpPr>
          <p:spPr>
            <a:xfrm>
              <a:off x="6411510"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
            <p:cNvSpPr/>
            <p:nvPr/>
          </p:nvSpPr>
          <p:spPr>
            <a:xfrm>
              <a:off x="6411510"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
            <p:cNvSpPr/>
            <p:nvPr/>
          </p:nvSpPr>
          <p:spPr>
            <a:xfrm>
              <a:off x="6403283"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
            <p:cNvSpPr/>
            <p:nvPr/>
          </p:nvSpPr>
          <p:spPr>
            <a:xfrm>
              <a:off x="6403283"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
            <p:cNvSpPr/>
            <p:nvPr/>
          </p:nvSpPr>
          <p:spPr>
            <a:xfrm>
              <a:off x="6411510"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
            <p:cNvSpPr/>
            <p:nvPr/>
          </p:nvSpPr>
          <p:spPr>
            <a:xfrm>
              <a:off x="6403283"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
            <p:cNvSpPr/>
            <p:nvPr/>
          </p:nvSpPr>
          <p:spPr>
            <a:xfrm>
              <a:off x="826878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
            <p:cNvSpPr/>
            <p:nvPr/>
          </p:nvSpPr>
          <p:spPr>
            <a:xfrm>
              <a:off x="826878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
            <p:cNvSpPr/>
            <p:nvPr/>
          </p:nvSpPr>
          <p:spPr>
            <a:xfrm>
              <a:off x="826878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
            <p:cNvSpPr/>
            <p:nvPr/>
          </p:nvSpPr>
          <p:spPr>
            <a:xfrm>
              <a:off x="826878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
            <p:cNvSpPr/>
            <p:nvPr/>
          </p:nvSpPr>
          <p:spPr>
            <a:xfrm>
              <a:off x="826139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
            <p:cNvSpPr/>
            <p:nvPr/>
          </p:nvSpPr>
          <p:spPr>
            <a:xfrm>
              <a:off x="826139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
            <p:cNvSpPr/>
            <p:nvPr/>
          </p:nvSpPr>
          <p:spPr>
            <a:xfrm>
              <a:off x="826878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
            <p:cNvSpPr/>
            <p:nvPr/>
          </p:nvSpPr>
          <p:spPr>
            <a:xfrm>
              <a:off x="826139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
            <p:cNvSpPr/>
            <p:nvPr/>
          </p:nvSpPr>
          <p:spPr>
            <a:xfrm>
              <a:off x="826878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
            <p:cNvSpPr/>
            <p:nvPr/>
          </p:nvSpPr>
          <p:spPr>
            <a:xfrm>
              <a:off x="826139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
            <p:cNvSpPr/>
            <p:nvPr/>
          </p:nvSpPr>
          <p:spPr>
            <a:xfrm>
              <a:off x="826878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
            <p:cNvSpPr/>
            <p:nvPr/>
          </p:nvSpPr>
          <p:spPr>
            <a:xfrm>
              <a:off x="826139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
            <p:cNvSpPr/>
            <p:nvPr/>
          </p:nvSpPr>
          <p:spPr>
            <a:xfrm>
              <a:off x="826878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
            <p:cNvSpPr/>
            <p:nvPr/>
          </p:nvSpPr>
          <p:spPr>
            <a:xfrm>
              <a:off x="826139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
            <p:cNvSpPr/>
            <p:nvPr/>
          </p:nvSpPr>
          <p:spPr>
            <a:xfrm>
              <a:off x="826878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
            <p:cNvSpPr/>
            <p:nvPr/>
          </p:nvSpPr>
          <p:spPr>
            <a:xfrm>
              <a:off x="826878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
            <p:cNvSpPr/>
            <p:nvPr/>
          </p:nvSpPr>
          <p:spPr>
            <a:xfrm>
              <a:off x="826139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
            <p:cNvSpPr/>
            <p:nvPr/>
          </p:nvSpPr>
          <p:spPr>
            <a:xfrm>
              <a:off x="826139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
            <p:cNvSpPr/>
            <p:nvPr/>
          </p:nvSpPr>
          <p:spPr>
            <a:xfrm>
              <a:off x="826878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
            <p:cNvSpPr/>
            <p:nvPr/>
          </p:nvSpPr>
          <p:spPr>
            <a:xfrm>
              <a:off x="826139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
            <p:cNvSpPr/>
            <p:nvPr/>
          </p:nvSpPr>
          <p:spPr>
            <a:xfrm>
              <a:off x="826878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
            <p:cNvSpPr/>
            <p:nvPr/>
          </p:nvSpPr>
          <p:spPr>
            <a:xfrm>
              <a:off x="826878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
            <p:cNvSpPr/>
            <p:nvPr/>
          </p:nvSpPr>
          <p:spPr>
            <a:xfrm>
              <a:off x="826139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
            <p:cNvSpPr/>
            <p:nvPr/>
          </p:nvSpPr>
          <p:spPr>
            <a:xfrm>
              <a:off x="826139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
            <p:cNvSpPr/>
            <p:nvPr/>
          </p:nvSpPr>
          <p:spPr>
            <a:xfrm>
              <a:off x="826139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
            <p:cNvSpPr/>
            <p:nvPr/>
          </p:nvSpPr>
          <p:spPr>
            <a:xfrm>
              <a:off x="826878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
            <p:cNvSpPr/>
            <p:nvPr/>
          </p:nvSpPr>
          <p:spPr>
            <a:xfrm>
              <a:off x="826878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
            <p:cNvSpPr/>
            <p:nvPr/>
          </p:nvSpPr>
          <p:spPr>
            <a:xfrm>
              <a:off x="826878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
            <p:cNvSpPr/>
            <p:nvPr/>
          </p:nvSpPr>
          <p:spPr>
            <a:xfrm>
              <a:off x="826139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
            <p:cNvSpPr/>
            <p:nvPr/>
          </p:nvSpPr>
          <p:spPr>
            <a:xfrm>
              <a:off x="826878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
            <p:cNvSpPr/>
            <p:nvPr/>
          </p:nvSpPr>
          <p:spPr>
            <a:xfrm>
              <a:off x="826139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
            <p:cNvSpPr/>
            <p:nvPr/>
          </p:nvSpPr>
          <p:spPr>
            <a:xfrm>
              <a:off x="826878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
            <p:cNvSpPr/>
            <p:nvPr/>
          </p:nvSpPr>
          <p:spPr>
            <a:xfrm>
              <a:off x="826139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
            <p:cNvSpPr/>
            <p:nvPr/>
          </p:nvSpPr>
          <p:spPr>
            <a:xfrm>
              <a:off x="826878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
            <p:cNvSpPr/>
            <p:nvPr/>
          </p:nvSpPr>
          <p:spPr>
            <a:xfrm>
              <a:off x="2697199"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
            <p:cNvSpPr/>
            <p:nvPr/>
          </p:nvSpPr>
          <p:spPr>
            <a:xfrm>
              <a:off x="2697199"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
            <p:cNvSpPr/>
            <p:nvPr/>
          </p:nvSpPr>
          <p:spPr>
            <a:xfrm>
              <a:off x="2697199"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
            <p:cNvSpPr/>
            <p:nvPr/>
          </p:nvSpPr>
          <p:spPr>
            <a:xfrm>
              <a:off x="2697199"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
            <p:cNvSpPr/>
            <p:nvPr/>
          </p:nvSpPr>
          <p:spPr>
            <a:xfrm>
              <a:off x="2688972"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6" name="Google Shape;2436;p8"/>
          <p:cNvSpPr txBox="1"/>
          <p:nvPr>
            <p:ph type="title"/>
          </p:nvPr>
        </p:nvSpPr>
        <p:spPr>
          <a:xfrm>
            <a:off x="1269300" y="1461190"/>
            <a:ext cx="6605400" cy="222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500"/>
              <a:buNone/>
              <a:defRPr sz="8500"/>
            </a:lvl1pPr>
            <a:lvl2pPr lvl="1" rtl="0">
              <a:lnSpc>
                <a:spcPct val="80000"/>
              </a:lnSpc>
              <a:spcBef>
                <a:spcPts val="0"/>
              </a:spcBef>
              <a:spcAft>
                <a:spcPts val="0"/>
              </a:spcAft>
              <a:buSzPts val="3600"/>
              <a:buNone/>
              <a:defRPr/>
            </a:lvl2pPr>
            <a:lvl3pPr lvl="2" rtl="0">
              <a:lnSpc>
                <a:spcPct val="80000"/>
              </a:lnSpc>
              <a:spcBef>
                <a:spcPts val="0"/>
              </a:spcBef>
              <a:spcAft>
                <a:spcPts val="0"/>
              </a:spcAft>
              <a:buSzPts val="3600"/>
              <a:buNone/>
              <a:defRPr/>
            </a:lvl3pPr>
            <a:lvl4pPr lvl="3" rtl="0">
              <a:lnSpc>
                <a:spcPct val="80000"/>
              </a:lnSpc>
              <a:spcBef>
                <a:spcPts val="0"/>
              </a:spcBef>
              <a:spcAft>
                <a:spcPts val="0"/>
              </a:spcAft>
              <a:buSzPts val="3600"/>
              <a:buNone/>
              <a:defRPr/>
            </a:lvl4pPr>
            <a:lvl5pPr lvl="4" rtl="0">
              <a:lnSpc>
                <a:spcPct val="80000"/>
              </a:lnSpc>
              <a:spcBef>
                <a:spcPts val="0"/>
              </a:spcBef>
              <a:spcAft>
                <a:spcPts val="0"/>
              </a:spcAft>
              <a:buSzPts val="3600"/>
              <a:buNone/>
              <a:defRPr/>
            </a:lvl5pPr>
            <a:lvl6pPr lvl="5" rtl="0">
              <a:lnSpc>
                <a:spcPct val="80000"/>
              </a:lnSpc>
              <a:spcBef>
                <a:spcPts val="0"/>
              </a:spcBef>
              <a:spcAft>
                <a:spcPts val="0"/>
              </a:spcAft>
              <a:buSzPts val="3600"/>
              <a:buNone/>
              <a:defRPr/>
            </a:lvl6pPr>
            <a:lvl7pPr lvl="6" rtl="0">
              <a:lnSpc>
                <a:spcPct val="80000"/>
              </a:lnSpc>
              <a:spcBef>
                <a:spcPts val="0"/>
              </a:spcBef>
              <a:spcAft>
                <a:spcPts val="0"/>
              </a:spcAft>
              <a:buSzPts val="3600"/>
              <a:buNone/>
              <a:defRPr/>
            </a:lvl7pPr>
            <a:lvl8pPr lvl="7" rtl="0">
              <a:lnSpc>
                <a:spcPct val="80000"/>
              </a:lnSpc>
              <a:spcBef>
                <a:spcPts val="0"/>
              </a:spcBef>
              <a:spcAft>
                <a:spcPts val="0"/>
              </a:spcAft>
              <a:buSzPts val="3600"/>
              <a:buNone/>
              <a:defRPr/>
            </a:lvl8pPr>
            <a:lvl9pPr lvl="8" rtl="0">
              <a:lnSpc>
                <a:spcPct val="80000"/>
              </a:lnSpc>
              <a:spcBef>
                <a:spcPts val="0"/>
              </a:spcBef>
              <a:spcAft>
                <a:spcPts val="0"/>
              </a:spcAft>
              <a:buSzPts val="36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37" name="Shape 2437"/>
        <p:cNvGrpSpPr/>
        <p:nvPr/>
      </p:nvGrpSpPr>
      <p:grpSpPr>
        <a:xfrm>
          <a:off x="0" y="0"/>
          <a:ext cx="0" cy="0"/>
          <a:chOff x="0" y="0"/>
          <a:chExt cx="0" cy="0"/>
        </a:xfrm>
      </p:grpSpPr>
      <p:grpSp>
        <p:nvGrpSpPr>
          <p:cNvPr id="2438" name="Google Shape;2438;p9"/>
          <p:cNvGrpSpPr/>
          <p:nvPr/>
        </p:nvGrpSpPr>
        <p:grpSpPr>
          <a:xfrm>
            <a:off x="189" y="52"/>
            <a:ext cx="9144013" cy="5143533"/>
            <a:chOff x="4088025" y="1324225"/>
            <a:chExt cx="1348575" cy="1101800"/>
          </a:xfrm>
        </p:grpSpPr>
        <p:sp>
          <p:nvSpPr>
            <p:cNvPr id="2439" name="Google Shape;2439;p9"/>
            <p:cNvSpPr/>
            <p:nvPr/>
          </p:nvSpPr>
          <p:spPr>
            <a:xfrm>
              <a:off x="4088025" y="24229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9"/>
            <p:cNvSpPr/>
            <p:nvPr/>
          </p:nvSpPr>
          <p:spPr>
            <a:xfrm>
              <a:off x="4088025" y="24005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9"/>
            <p:cNvSpPr/>
            <p:nvPr/>
          </p:nvSpPr>
          <p:spPr>
            <a:xfrm>
              <a:off x="4088025" y="23780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9"/>
            <p:cNvSpPr/>
            <p:nvPr/>
          </p:nvSpPr>
          <p:spPr>
            <a:xfrm>
              <a:off x="4088025" y="23557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9"/>
            <p:cNvSpPr/>
            <p:nvPr/>
          </p:nvSpPr>
          <p:spPr>
            <a:xfrm>
              <a:off x="4088025" y="23331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9"/>
            <p:cNvSpPr/>
            <p:nvPr/>
          </p:nvSpPr>
          <p:spPr>
            <a:xfrm>
              <a:off x="4088025" y="23108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9"/>
            <p:cNvSpPr/>
            <p:nvPr/>
          </p:nvSpPr>
          <p:spPr>
            <a:xfrm>
              <a:off x="4088025" y="22884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9"/>
            <p:cNvSpPr/>
            <p:nvPr/>
          </p:nvSpPr>
          <p:spPr>
            <a:xfrm>
              <a:off x="4088025" y="22659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9"/>
            <p:cNvSpPr/>
            <p:nvPr/>
          </p:nvSpPr>
          <p:spPr>
            <a:xfrm>
              <a:off x="4088025" y="22436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9"/>
            <p:cNvSpPr/>
            <p:nvPr/>
          </p:nvSpPr>
          <p:spPr>
            <a:xfrm>
              <a:off x="4088025" y="22210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9"/>
            <p:cNvSpPr/>
            <p:nvPr/>
          </p:nvSpPr>
          <p:spPr>
            <a:xfrm>
              <a:off x="4088025" y="21987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9"/>
            <p:cNvSpPr/>
            <p:nvPr/>
          </p:nvSpPr>
          <p:spPr>
            <a:xfrm>
              <a:off x="4088025" y="21761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9"/>
            <p:cNvSpPr/>
            <p:nvPr/>
          </p:nvSpPr>
          <p:spPr>
            <a:xfrm>
              <a:off x="4088025" y="21538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9"/>
            <p:cNvSpPr/>
            <p:nvPr/>
          </p:nvSpPr>
          <p:spPr>
            <a:xfrm>
              <a:off x="4088025" y="21314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9"/>
            <p:cNvSpPr/>
            <p:nvPr/>
          </p:nvSpPr>
          <p:spPr>
            <a:xfrm>
              <a:off x="4088025" y="2108950"/>
              <a:ext cx="1348575" cy="3300"/>
            </a:xfrm>
            <a:custGeom>
              <a:rect b="b" l="l" r="r" t="t"/>
              <a:pathLst>
                <a:path extrusionOk="0" h="132" w="53943">
                  <a:moveTo>
                    <a:pt x="1" y="1"/>
                  </a:moveTo>
                  <a:lnTo>
                    <a:pt x="1" y="131"/>
                  </a:lnTo>
                  <a:lnTo>
                    <a:pt x="53943" y="131"/>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9"/>
            <p:cNvSpPr/>
            <p:nvPr/>
          </p:nvSpPr>
          <p:spPr>
            <a:xfrm>
              <a:off x="4088025" y="20866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9"/>
            <p:cNvSpPr/>
            <p:nvPr/>
          </p:nvSpPr>
          <p:spPr>
            <a:xfrm>
              <a:off x="4088025" y="20640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9"/>
            <p:cNvSpPr/>
            <p:nvPr/>
          </p:nvSpPr>
          <p:spPr>
            <a:xfrm>
              <a:off x="4088025" y="204172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9"/>
            <p:cNvSpPr/>
            <p:nvPr/>
          </p:nvSpPr>
          <p:spPr>
            <a:xfrm>
              <a:off x="4088025" y="20193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9"/>
            <p:cNvSpPr/>
            <p:nvPr/>
          </p:nvSpPr>
          <p:spPr>
            <a:xfrm>
              <a:off x="4088025" y="199685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9"/>
            <p:cNvSpPr/>
            <p:nvPr/>
          </p:nvSpPr>
          <p:spPr>
            <a:xfrm>
              <a:off x="4088025" y="19745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9"/>
            <p:cNvSpPr/>
            <p:nvPr/>
          </p:nvSpPr>
          <p:spPr>
            <a:xfrm>
              <a:off x="4088025" y="1951975"/>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9"/>
            <p:cNvSpPr/>
            <p:nvPr/>
          </p:nvSpPr>
          <p:spPr>
            <a:xfrm>
              <a:off x="4088025" y="19296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9"/>
            <p:cNvSpPr/>
            <p:nvPr/>
          </p:nvSpPr>
          <p:spPr>
            <a:xfrm>
              <a:off x="4088025" y="19070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9"/>
            <p:cNvSpPr/>
            <p:nvPr/>
          </p:nvSpPr>
          <p:spPr>
            <a:xfrm>
              <a:off x="4088025" y="188475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9"/>
            <p:cNvSpPr/>
            <p:nvPr/>
          </p:nvSpPr>
          <p:spPr>
            <a:xfrm>
              <a:off x="4088025" y="18624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9"/>
            <p:cNvSpPr/>
            <p:nvPr/>
          </p:nvSpPr>
          <p:spPr>
            <a:xfrm>
              <a:off x="4088025" y="18398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9"/>
            <p:cNvSpPr/>
            <p:nvPr/>
          </p:nvSpPr>
          <p:spPr>
            <a:xfrm>
              <a:off x="4088025" y="18175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9"/>
            <p:cNvSpPr/>
            <p:nvPr/>
          </p:nvSpPr>
          <p:spPr>
            <a:xfrm>
              <a:off x="4088025" y="179497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9"/>
            <p:cNvSpPr/>
            <p:nvPr/>
          </p:nvSpPr>
          <p:spPr>
            <a:xfrm>
              <a:off x="4088025" y="177262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9"/>
            <p:cNvSpPr/>
            <p:nvPr/>
          </p:nvSpPr>
          <p:spPr>
            <a:xfrm>
              <a:off x="4088025" y="1750300"/>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9"/>
            <p:cNvSpPr/>
            <p:nvPr/>
          </p:nvSpPr>
          <p:spPr>
            <a:xfrm>
              <a:off x="4088025" y="17277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9"/>
            <p:cNvSpPr/>
            <p:nvPr/>
          </p:nvSpPr>
          <p:spPr>
            <a:xfrm>
              <a:off x="4088025" y="170540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9"/>
            <p:cNvSpPr/>
            <p:nvPr/>
          </p:nvSpPr>
          <p:spPr>
            <a:xfrm>
              <a:off x="4088025" y="168307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9"/>
            <p:cNvSpPr/>
            <p:nvPr/>
          </p:nvSpPr>
          <p:spPr>
            <a:xfrm>
              <a:off x="4088025" y="16605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9"/>
            <p:cNvSpPr/>
            <p:nvPr/>
          </p:nvSpPr>
          <p:spPr>
            <a:xfrm>
              <a:off x="4088025" y="1638175"/>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9"/>
            <p:cNvSpPr/>
            <p:nvPr/>
          </p:nvSpPr>
          <p:spPr>
            <a:xfrm>
              <a:off x="4088025" y="16156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9"/>
            <p:cNvSpPr/>
            <p:nvPr/>
          </p:nvSpPr>
          <p:spPr>
            <a:xfrm>
              <a:off x="4088025" y="1593300"/>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9"/>
            <p:cNvSpPr/>
            <p:nvPr/>
          </p:nvSpPr>
          <p:spPr>
            <a:xfrm>
              <a:off x="4088025" y="1570950"/>
              <a:ext cx="1348575" cy="3125"/>
            </a:xfrm>
            <a:custGeom>
              <a:rect b="b" l="l" r="r" t="t"/>
              <a:pathLst>
                <a:path extrusionOk="0" h="125"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9"/>
            <p:cNvSpPr/>
            <p:nvPr/>
          </p:nvSpPr>
          <p:spPr>
            <a:xfrm>
              <a:off x="4088025" y="154842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9"/>
            <p:cNvSpPr/>
            <p:nvPr/>
          </p:nvSpPr>
          <p:spPr>
            <a:xfrm>
              <a:off x="4088025" y="1526075"/>
              <a:ext cx="1348575" cy="3100"/>
            </a:xfrm>
            <a:custGeom>
              <a:rect b="b" l="l" r="r" t="t"/>
              <a:pathLst>
                <a:path extrusionOk="0" h="124" w="53943">
                  <a:moveTo>
                    <a:pt x="1" y="1"/>
                  </a:moveTo>
                  <a:lnTo>
                    <a:pt x="1" y="124"/>
                  </a:lnTo>
                  <a:lnTo>
                    <a:pt x="53943" y="124"/>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9"/>
            <p:cNvSpPr/>
            <p:nvPr/>
          </p:nvSpPr>
          <p:spPr>
            <a:xfrm>
              <a:off x="4088025" y="1503550"/>
              <a:ext cx="1348575" cy="3300"/>
            </a:xfrm>
            <a:custGeom>
              <a:rect b="b" l="l" r="r" t="t"/>
              <a:pathLst>
                <a:path extrusionOk="0" h="132" w="53943">
                  <a:moveTo>
                    <a:pt x="1" y="0"/>
                  </a:moveTo>
                  <a:lnTo>
                    <a:pt x="1" y="131"/>
                  </a:lnTo>
                  <a:lnTo>
                    <a:pt x="53943" y="131"/>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9"/>
            <p:cNvSpPr/>
            <p:nvPr/>
          </p:nvSpPr>
          <p:spPr>
            <a:xfrm>
              <a:off x="4088025" y="14812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9"/>
            <p:cNvSpPr/>
            <p:nvPr/>
          </p:nvSpPr>
          <p:spPr>
            <a:xfrm>
              <a:off x="4088025" y="14586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9"/>
            <p:cNvSpPr/>
            <p:nvPr/>
          </p:nvSpPr>
          <p:spPr>
            <a:xfrm>
              <a:off x="4088025" y="14363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9"/>
            <p:cNvSpPr/>
            <p:nvPr/>
          </p:nvSpPr>
          <p:spPr>
            <a:xfrm>
              <a:off x="4088025" y="1413975"/>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9"/>
            <p:cNvSpPr/>
            <p:nvPr/>
          </p:nvSpPr>
          <p:spPr>
            <a:xfrm>
              <a:off x="4088025" y="1391425"/>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9"/>
            <p:cNvSpPr/>
            <p:nvPr/>
          </p:nvSpPr>
          <p:spPr>
            <a:xfrm>
              <a:off x="4088025" y="1369100"/>
              <a:ext cx="1348575" cy="3100"/>
            </a:xfrm>
            <a:custGeom>
              <a:rect b="b" l="l" r="r" t="t"/>
              <a:pathLst>
                <a:path extrusionOk="0" h="124" w="53943">
                  <a:moveTo>
                    <a:pt x="1" y="0"/>
                  </a:moveTo>
                  <a:lnTo>
                    <a:pt x="1" y="124"/>
                  </a:lnTo>
                  <a:lnTo>
                    <a:pt x="53943" y="124"/>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9"/>
            <p:cNvSpPr/>
            <p:nvPr/>
          </p:nvSpPr>
          <p:spPr>
            <a:xfrm>
              <a:off x="4088025" y="1346550"/>
              <a:ext cx="1348575" cy="3300"/>
            </a:xfrm>
            <a:custGeom>
              <a:rect b="b" l="l" r="r" t="t"/>
              <a:pathLst>
                <a:path extrusionOk="0" h="132" w="53943">
                  <a:moveTo>
                    <a:pt x="1" y="1"/>
                  </a:moveTo>
                  <a:lnTo>
                    <a:pt x="1" y="132"/>
                  </a:lnTo>
                  <a:lnTo>
                    <a:pt x="53943" y="132"/>
                  </a:lnTo>
                  <a:lnTo>
                    <a:pt x="53943" y="1"/>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9"/>
            <p:cNvSpPr/>
            <p:nvPr/>
          </p:nvSpPr>
          <p:spPr>
            <a:xfrm>
              <a:off x="4088025" y="1324225"/>
              <a:ext cx="1348575" cy="3100"/>
            </a:xfrm>
            <a:custGeom>
              <a:rect b="b" l="l" r="r" t="t"/>
              <a:pathLst>
                <a:path extrusionOk="0" h="124" w="53943">
                  <a:moveTo>
                    <a:pt x="1" y="0"/>
                  </a:moveTo>
                  <a:lnTo>
                    <a:pt x="1" y="123"/>
                  </a:lnTo>
                  <a:lnTo>
                    <a:pt x="53943" y="123"/>
                  </a:lnTo>
                  <a:lnTo>
                    <a:pt x="53943" y="0"/>
                  </a:lnTo>
                  <a:close/>
                </a:path>
              </a:pathLst>
            </a:custGeom>
            <a:solidFill>
              <a:srgbClr val="3D4D52">
                <a:alpha val="32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9"/>
          <p:cNvGrpSpPr/>
          <p:nvPr/>
        </p:nvGrpSpPr>
        <p:grpSpPr>
          <a:xfrm>
            <a:off x="34718" y="206"/>
            <a:ext cx="9056203" cy="5143474"/>
            <a:chOff x="34718" y="206"/>
            <a:chExt cx="9056203" cy="5143474"/>
          </a:xfrm>
        </p:grpSpPr>
        <p:sp>
          <p:nvSpPr>
            <p:cNvPr id="2490" name="Google Shape;2490;p9"/>
            <p:cNvSpPr/>
            <p:nvPr/>
          </p:nvSpPr>
          <p:spPr>
            <a:xfrm>
              <a:off x="57374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9"/>
            <p:cNvSpPr/>
            <p:nvPr/>
          </p:nvSpPr>
          <p:spPr>
            <a:xfrm>
              <a:off x="57374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9"/>
            <p:cNvSpPr/>
            <p:nvPr/>
          </p:nvSpPr>
          <p:spPr>
            <a:xfrm>
              <a:off x="57374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9"/>
            <p:cNvSpPr/>
            <p:nvPr/>
          </p:nvSpPr>
          <p:spPr>
            <a:xfrm>
              <a:off x="565521"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9"/>
            <p:cNvSpPr/>
            <p:nvPr/>
          </p:nvSpPr>
          <p:spPr>
            <a:xfrm>
              <a:off x="565521"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9"/>
            <p:cNvSpPr/>
            <p:nvPr/>
          </p:nvSpPr>
          <p:spPr>
            <a:xfrm>
              <a:off x="57374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9"/>
            <p:cNvSpPr/>
            <p:nvPr/>
          </p:nvSpPr>
          <p:spPr>
            <a:xfrm>
              <a:off x="565521"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9"/>
            <p:cNvSpPr/>
            <p:nvPr/>
          </p:nvSpPr>
          <p:spPr>
            <a:xfrm>
              <a:off x="57374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9"/>
            <p:cNvSpPr/>
            <p:nvPr/>
          </p:nvSpPr>
          <p:spPr>
            <a:xfrm>
              <a:off x="565521"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9"/>
            <p:cNvSpPr/>
            <p:nvPr/>
          </p:nvSpPr>
          <p:spPr>
            <a:xfrm>
              <a:off x="565521"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9"/>
            <p:cNvSpPr/>
            <p:nvPr/>
          </p:nvSpPr>
          <p:spPr>
            <a:xfrm>
              <a:off x="573748" y="144703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9"/>
            <p:cNvSpPr/>
            <p:nvPr/>
          </p:nvSpPr>
          <p:spPr>
            <a:xfrm>
              <a:off x="573748" y="159117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9"/>
            <p:cNvSpPr/>
            <p:nvPr/>
          </p:nvSpPr>
          <p:spPr>
            <a:xfrm>
              <a:off x="573748" y="1736397"/>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9"/>
            <p:cNvSpPr/>
            <p:nvPr/>
          </p:nvSpPr>
          <p:spPr>
            <a:xfrm>
              <a:off x="565521" y="1879709"/>
              <a:ext cx="53295" cy="80955"/>
            </a:xfrm>
            <a:custGeom>
              <a:rect b="b" l="l" r="r" t="t"/>
              <a:pathLst>
                <a:path extrusionOk="0" h="679" w="447">
                  <a:moveTo>
                    <a:pt x="223" y="70"/>
                  </a:moveTo>
                  <a:cubicBezTo>
                    <a:pt x="316" y="70"/>
                    <a:pt x="362" y="162"/>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9"/>
            <p:cNvSpPr/>
            <p:nvPr/>
          </p:nvSpPr>
          <p:spPr>
            <a:xfrm>
              <a:off x="573748" y="202576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9"/>
            <p:cNvSpPr/>
            <p:nvPr/>
          </p:nvSpPr>
          <p:spPr>
            <a:xfrm>
              <a:off x="573748" y="217002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9"/>
            <p:cNvSpPr/>
            <p:nvPr/>
          </p:nvSpPr>
          <p:spPr>
            <a:xfrm>
              <a:off x="565521" y="2313220"/>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9"/>
            <p:cNvSpPr/>
            <p:nvPr/>
          </p:nvSpPr>
          <p:spPr>
            <a:xfrm>
              <a:off x="573748" y="245939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9"/>
            <p:cNvSpPr/>
            <p:nvPr/>
          </p:nvSpPr>
          <p:spPr>
            <a:xfrm>
              <a:off x="565521" y="2602704"/>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9"/>
            <p:cNvSpPr/>
            <p:nvPr/>
          </p:nvSpPr>
          <p:spPr>
            <a:xfrm>
              <a:off x="573748" y="2748758"/>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9"/>
            <p:cNvSpPr/>
            <p:nvPr/>
          </p:nvSpPr>
          <p:spPr>
            <a:xfrm>
              <a:off x="565521" y="2892069"/>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2"/>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9"/>
            <p:cNvSpPr/>
            <p:nvPr/>
          </p:nvSpPr>
          <p:spPr>
            <a:xfrm>
              <a:off x="573748" y="3038123"/>
              <a:ext cx="26707" cy="78094"/>
            </a:xfrm>
            <a:custGeom>
              <a:rect b="b" l="l" r="r" t="t"/>
              <a:pathLst>
                <a:path extrusionOk="0" h="655" w="224">
                  <a:moveTo>
                    <a:pt x="147" y="0"/>
                  </a:moveTo>
                  <a:lnTo>
                    <a:pt x="0" y="77"/>
                  </a:lnTo>
                  <a:lnTo>
                    <a:pt x="23" y="146"/>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9"/>
            <p:cNvSpPr/>
            <p:nvPr/>
          </p:nvSpPr>
          <p:spPr>
            <a:xfrm>
              <a:off x="565521" y="3181435"/>
              <a:ext cx="53295" cy="80955"/>
            </a:xfrm>
            <a:custGeom>
              <a:rect b="b" l="l" r="r" t="t"/>
              <a:pathLst>
                <a:path extrusionOk="0" h="679" w="447">
                  <a:moveTo>
                    <a:pt x="223" y="69"/>
                  </a:moveTo>
                  <a:cubicBezTo>
                    <a:pt x="316" y="69"/>
                    <a:pt x="362" y="170"/>
                    <a:pt x="362" y="339"/>
                  </a:cubicBezTo>
                  <a:cubicBezTo>
                    <a:pt x="362" y="509"/>
                    <a:pt x="316" y="616"/>
                    <a:pt x="223" y="616"/>
                  </a:cubicBezTo>
                  <a:cubicBezTo>
                    <a:pt x="146" y="616"/>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9"/>
            <p:cNvSpPr/>
            <p:nvPr/>
          </p:nvSpPr>
          <p:spPr>
            <a:xfrm>
              <a:off x="565521" y="332653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9"/>
            <p:cNvSpPr/>
            <p:nvPr/>
          </p:nvSpPr>
          <p:spPr>
            <a:xfrm>
              <a:off x="573748" y="3472588"/>
              <a:ext cx="26707" cy="78213"/>
            </a:xfrm>
            <a:custGeom>
              <a:rect b="b" l="l" r="r" t="t"/>
              <a:pathLst>
                <a:path extrusionOk="0" h="656" w="224">
                  <a:moveTo>
                    <a:pt x="147" y="0"/>
                  </a:moveTo>
                  <a:lnTo>
                    <a:pt x="0" y="78"/>
                  </a:lnTo>
                  <a:lnTo>
                    <a:pt x="23" y="139"/>
                  </a:lnTo>
                  <a:lnTo>
                    <a:pt x="131" y="78"/>
                  </a:lnTo>
                  <a:lnTo>
                    <a:pt x="139" y="78"/>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9"/>
            <p:cNvSpPr/>
            <p:nvPr/>
          </p:nvSpPr>
          <p:spPr>
            <a:xfrm>
              <a:off x="565521" y="361590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9"/>
            <p:cNvSpPr/>
            <p:nvPr/>
          </p:nvSpPr>
          <p:spPr>
            <a:xfrm>
              <a:off x="565521" y="3760165"/>
              <a:ext cx="53295" cy="80955"/>
            </a:xfrm>
            <a:custGeom>
              <a:rect b="b" l="l" r="r" t="t"/>
              <a:pathLst>
                <a:path extrusionOk="0" h="679" w="447">
                  <a:moveTo>
                    <a:pt x="223" y="69"/>
                  </a:moveTo>
                  <a:cubicBezTo>
                    <a:pt x="316" y="69"/>
                    <a:pt x="362" y="170"/>
                    <a:pt x="362" y="339"/>
                  </a:cubicBezTo>
                  <a:cubicBezTo>
                    <a:pt x="362" y="509"/>
                    <a:pt x="316" y="609"/>
                    <a:pt x="223" y="609"/>
                  </a:cubicBezTo>
                  <a:cubicBezTo>
                    <a:pt x="146" y="609"/>
                    <a:pt x="92" y="516"/>
                    <a:pt x="92" y="347"/>
                  </a:cubicBezTo>
                  <a:cubicBezTo>
                    <a:pt x="92" y="170"/>
                    <a:pt x="146" y="69"/>
                    <a:pt x="223" y="69"/>
                  </a:cubicBezTo>
                  <a:close/>
                  <a:moveTo>
                    <a:pt x="231" y="0"/>
                  </a:moveTo>
                  <a:cubicBezTo>
                    <a:pt x="100" y="0"/>
                    <a:pt x="0" y="123"/>
                    <a:pt x="0" y="347"/>
                  </a:cubicBezTo>
                  <a:cubicBezTo>
                    <a:pt x="8" y="563"/>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9"/>
            <p:cNvSpPr/>
            <p:nvPr/>
          </p:nvSpPr>
          <p:spPr>
            <a:xfrm>
              <a:off x="565521" y="390526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9"/>
            <p:cNvSpPr/>
            <p:nvPr/>
          </p:nvSpPr>
          <p:spPr>
            <a:xfrm>
              <a:off x="573748" y="4051318"/>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9"/>
            <p:cNvSpPr/>
            <p:nvPr/>
          </p:nvSpPr>
          <p:spPr>
            <a:xfrm>
              <a:off x="573748" y="4195584"/>
              <a:ext cx="26707" cy="78213"/>
            </a:xfrm>
            <a:custGeom>
              <a:rect b="b" l="l" r="r" t="t"/>
              <a:pathLst>
                <a:path extrusionOk="0" h="656" w="224">
                  <a:moveTo>
                    <a:pt x="147" y="0"/>
                  </a:moveTo>
                  <a:lnTo>
                    <a:pt x="0" y="77"/>
                  </a:lnTo>
                  <a:lnTo>
                    <a:pt x="23" y="147"/>
                  </a:lnTo>
                  <a:lnTo>
                    <a:pt x="131"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9"/>
            <p:cNvSpPr/>
            <p:nvPr/>
          </p:nvSpPr>
          <p:spPr>
            <a:xfrm>
              <a:off x="573748" y="4340684"/>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9"/>
            <p:cNvSpPr/>
            <p:nvPr/>
          </p:nvSpPr>
          <p:spPr>
            <a:xfrm>
              <a:off x="565521" y="448399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9"/>
            <p:cNvSpPr/>
            <p:nvPr/>
          </p:nvSpPr>
          <p:spPr>
            <a:xfrm>
              <a:off x="573748" y="4630049"/>
              <a:ext cx="26707" cy="78213"/>
            </a:xfrm>
            <a:custGeom>
              <a:rect b="b" l="l" r="r" t="t"/>
              <a:pathLst>
                <a:path extrusionOk="0" h="656" w="224">
                  <a:moveTo>
                    <a:pt x="147" y="1"/>
                  </a:moveTo>
                  <a:lnTo>
                    <a:pt x="0" y="78"/>
                  </a:lnTo>
                  <a:lnTo>
                    <a:pt x="23" y="139"/>
                  </a:lnTo>
                  <a:lnTo>
                    <a:pt x="131" y="78"/>
                  </a:lnTo>
                  <a:lnTo>
                    <a:pt x="139" y="78"/>
                  </a:lnTo>
                  <a:lnTo>
                    <a:pt x="139" y="655"/>
                  </a:lnTo>
                  <a:lnTo>
                    <a:pt x="224" y="655"/>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9"/>
            <p:cNvSpPr/>
            <p:nvPr/>
          </p:nvSpPr>
          <p:spPr>
            <a:xfrm>
              <a:off x="565521" y="4773360"/>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9"/>
            <p:cNvSpPr/>
            <p:nvPr/>
          </p:nvSpPr>
          <p:spPr>
            <a:xfrm>
              <a:off x="573748" y="4919414"/>
              <a:ext cx="26707" cy="78213"/>
            </a:xfrm>
            <a:custGeom>
              <a:rect b="b" l="l" r="r" t="t"/>
              <a:pathLst>
                <a:path extrusionOk="0" h="656" w="224">
                  <a:moveTo>
                    <a:pt x="147" y="1"/>
                  </a:moveTo>
                  <a:lnTo>
                    <a:pt x="0" y="78"/>
                  </a:lnTo>
                  <a:lnTo>
                    <a:pt x="23" y="139"/>
                  </a:lnTo>
                  <a:lnTo>
                    <a:pt x="131" y="78"/>
                  </a:lnTo>
                  <a:lnTo>
                    <a:pt x="139" y="78"/>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9"/>
            <p:cNvSpPr/>
            <p:nvPr/>
          </p:nvSpPr>
          <p:spPr>
            <a:xfrm>
              <a:off x="565521" y="5062725"/>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40"/>
                  </a:cubicBezTo>
                  <a:cubicBezTo>
                    <a:pt x="92" y="162"/>
                    <a:pt x="146" y="70"/>
                    <a:pt x="223" y="70"/>
                  </a:cubicBezTo>
                  <a:close/>
                  <a:moveTo>
                    <a:pt x="231" y="1"/>
                  </a:moveTo>
                  <a:cubicBezTo>
                    <a:pt x="100" y="1"/>
                    <a:pt x="0" y="116"/>
                    <a:pt x="0" y="340"/>
                  </a:cubicBezTo>
                  <a:cubicBezTo>
                    <a:pt x="8" y="555"/>
                    <a:pt x="92" y="679"/>
                    <a:pt x="223" y="679"/>
                  </a:cubicBezTo>
                  <a:cubicBezTo>
                    <a:pt x="362" y="679"/>
                    <a:pt x="447" y="555"/>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9"/>
            <p:cNvSpPr/>
            <p:nvPr/>
          </p:nvSpPr>
          <p:spPr>
            <a:xfrm>
              <a:off x="1104670"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9"/>
            <p:cNvSpPr/>
            <p:nvPr/>
          </p:nvSpPr>
          <p:spPr>
            <a:xfrm>
              <a:off x="1104670"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9"/>
            <p:cNvSpPr/>
            <p:nvPr/>
          </p:nvSpPr>
          <p:spPr>
            <a:xfrm>
              <a:off x="1104670"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9"/>
            <p:cNvSpPr/>
            <p:nvPr/>
          </p:nvSpPr>
          <p:spPr>
            <a:xfrm>
              <a:off x="109632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9"/>
            <p:cNvSpPr/>
            <p:nvPr/>
          </p:nvSpPr>
          <p:spPr>
            <a:xfrm>
              <a:off x="109632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9"/>
            <p:cNvSpPr/>
            <p:nvPr/>
          </p:nvSpPr>
          <p:spPr>
            <a:xfrm>
              <a:off x="1104670"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9"/>
            <p:cNvSpPr/>
            <p:nvPr/>
          </p:nvSpPr>
          <p:spPr>
            <a:xfrm>
              <a:off x="109632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9"/>
            <p:cNvSpPr/>
            <p:nvPr/>
          </p:nvSpPr>
          <p:spPr>
            <a:xfrm>
              <a:off x="1104670"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9"/>
            <p:cNvSpPr/>
            <p:nvPr/>
          </p:nvSpPr>
          <p:spPr>
            <a:xfrm>
              <a:off x="1096324"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93"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9"/>
            <p:cNvSpPr/>
            <p:nvPr/>
          </p:nvSpPr>
          <p:spPr>
            <a:xfrm>
              <a:off x="1096324"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93"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9"/>
            <p:cNvSpPr/>
            <p:nvPr/>
          </p:nvSpPr>
          <p:spPr>
            <a:xfrm>
              <a:off x="1104670"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9"/>
            <p:cNvSpPr/>
            <p:nvPr/>
          </p:nvSpPr>
          <p:spPr>
            <a:xfrm>
              <a:off x="1104670"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9"/>
            <p:cNvSpPr/>
            <p:nvPr/>
          </p:nvSpPr>
          <p:spPr>
            <a:xfrm>
              <a:off x="1370012"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9"/>
            <p:cNvSpPr/>
            <p:nvPr/>
          </p:nvSpPr>
          <p:spPr>
            <a:xfrm>
              <a:off x="1370012"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9"/>
            <p:cNvSpPr/>
            <p:nvPr/>
          </p:nvSpPr>
          <p:spPr>
            <a:xfrm>
              <a:off x="1370012" y="28957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9"/>
            <p:cNvSpPr/>
            <p:nvPr/>
          </p:nvSpPr>
          <p:spPr>
            <a:xfrm>
              <a:off x="1361785" y="432883"/>
              <a:ext cx="53295" cy="80955"/>
            </a:xfrm>
            <a:custGeom>
              <a:rect b="b" l="l" r="r" t="t"/>
              <a:pathLst>
                <a:path extrusionOk="0" h="679" w="447">
                  <a:moveTo>
                    <a:pt x="224" y="70"/>
                  </a:moveTo>
                  <a:cubicBezTo>
                    <a:pt x="316" y="70"/>
                    <a:pt x="355" y="162"/>
                    <a:pt x="355" y="331"/>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9"/>
            <p:cNvSpPr/>
            <p:nvPr/>
          </p:nvSpPr>
          <p:spPr>
            <a:xfrm>
              <a:off x="1361785" y="57702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9"/>
            <p:cNvSpPr/>
            <p:nvPr/>
          </p:nvSpPr>
          <p:spPr>
            <a:xfrm>
              <a:off x="1370012" y="72308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9"/>
            <p:cNvSpPr/>
            <p:nvPr/>
          </p:nvSpPr>
          <p:spPr>
            <a:xfrm>
              <a:off x="1361785" y="866394"/>
              <a:ext cx="53295" cy="80955"/>
            </a:xfrm>
            <a:custGeom>
              <a:rect b="b" l="l" r="r" t="t"/>
              <a:pathLst>
                <a:path extrusionOk="0" h="679" w="447">
                  <a:moveTo>
                    <a:pt x="224" y="70"/>
                  </a:moveTo>
                  <a:cubicBezTo>
                    <a:pt x="316" y="70"/>
                    <a:pt x="355" y="170"/>
                    <a:pt x="355" y="340"/>
                  </a:cubicBezTo>
                  <a:cubicBezTo>
                    <a:pt x="355" y="509"/>
                    <a:pt x="308" y="617"/>
                    <a:pt x="216" y="617"/>
                  </a:cubicBezTo>
                  <a:cubicBezTo>
                    <a:pt x="139" y="617"/>
                    <a:pt x="85" y="517"/>
                    <a:pt x="85" y="348"/>
                  </a:cubicBezTo>
                  <a:cubicBezTo>
                    <a:pt x="85" y="170"/>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9"/>
            <p:cNvSpPr/>
            <p:nvPr/>
          </p:nvSpPr>
          <p:spPr>
            <a:xfrm>
              <a:off x="1370012" y="101244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9"/>
            <p:cNvSpPr/>
            <p:nvPr/>
          </p:nvSpPr>
          <p:spPr>
            <a:xfrm>
              <a:off x="1361785" y="1155759"/>
              <a:ext cx="53295" cy="80955"/>
            </a:xfrm>
            <a:custGeom>
              <a:rect b="b" l="l" r="r" t="t"/>
              <a:pathLst>
                <a:path extrusionOk="0" h="679" w="447">
                  <a:moveTo>
                    <a:pt x="224" y="70"/>
                  </a:moveTo>
                  <a:cubicBezTo>
                    <a:pt x="316" y="70"/>
                    <a:pt x="355" y="170"/>
                    <a:pt x="355" y="340"/>
                  </a:cubicBezTo>
                  <a:cubicBezTo>
                    <a:pt x="355" y="509"/>
                    <a:pt x="308" y="610"/>
                    <a:pt x="216" y="610"/>
                  </a:cubicBezTo>
                  <a:cubicBezTo>
                    <a:pt x="139" y="610"/>
                    <a:pt x="85" y="517"/>
                    <a:pt x="85" y="348"/>
                  </a:cubicBezTo>
                  <a:cubicBezTo>
                    <a:pt x="85" y="163"/>
                    <a:pt x="146"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55"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9"/>
            <p:cNvSpPr/>
            <p:nvPr/>
          </p:nvSpPr>
          <p:spPr>
            <a:xfrm>
              <a:off x="1361785" y="1300979"/>
              <a:ext cx="53295" cy="80955"/>
            </a:xfrm>
            <a:custGeom>
              <a:rect b="b" l="l" r="r" t="t"/>
              <a:pathLst>
                <a:path extrusionOk="0" h="679" w="447">
                  <a:moveTo>
                    <a:pt x="224" y="70"/>
                  </a:moveTo>
                  <a:cubicBezTo>
                    <a:pt x="316" y="70"/>
                    <a:pt x="355" y="170"/>
                    <a:pt x="355" y="332"/>
                  </a:cubicBezTo>
                  <a:cubicBezTo>
                    <a:pt x="355" y="501"/>
                    <a:pt x="308" y="609"/>
                    <a:pt x="216" y="609"/>
                  </a:cubicBezTo>
                  <a:cubicBezTo>
                    <a:pt x="139" y="609"/>
                    <a:pt x="85" y="509"/>
                    <a:pt x="85" y="339"/>
                  </a:cubicBezTo>
                  <a:cubicBezTo>
                    <a:pt x="85" y="162"/>
                    <a:pt x="146"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55"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9"/>
            <p:cNvSpPr/>
            <p:nvPr/>
          </p:nvSpPr>
          <p:spPr>
            <a:xfrm>
              <a:off x="1370012"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9"/>
            <p:cNvSpPr/>
            <p:nvPr/>
          </p:nvSpPr>
          <p:spPr>
            <a:xfrm>
              <a:off x="1370012" y="159117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9"/>
            <p:cNvSpPr/>
            <p:nvPr/>
          </p:nvSpPr>
          <p:spPr>
            <a:xfrm>
              <a:off x="853412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9"/>
            <p:cNvSpPr/>
            <p:nvPr/>
          </p:nvSpPr>
          <p:spPr>
            <a:xfrm>
              <a:off x="853412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9"/>
            <p:cNvSpPr/>
            <p:nvPr/>
          </p:nvSpPr>
          <p:spPr>
            <a:xfrm>
              <a:off x="8534126"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9"/>
            <p:cNvSpPr/>
            <p:nvPr/>
          </p:nvSpPr>
          <p:spPr>
            <a:xfrm>
              <a:off x="8525900"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9"/>
            <p:cNvSpPr/>
            <p:nvPr/>
          </p:nvSpPr>
          <p:spPr>
            <a:xfrm>
              <a:off x="8525900"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9"/>
            <p:cNvSpPr/>
            <p:nvPr/>
          </p:nvSpPr>
          <p:spPr>
            <a:xfrm>
              <a:off x="1635354" y="206"/>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9"/>
            <p:cNvSpPr/>
            <p:nvPr/>
          </p:nvSpPr>
          <p:spPr>
            <a:xfrm>
              <a:off x="1635354" y="14435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9"/>
            <p:cNvSpPr/>
            <p:nvPr/>
          </p:nvSpPr>
          <p:spPr>
            <a:xfrm>
              <a:off x="1635354" y="28957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9"/>
            <p:cNvSpPr/>
            <p:nvPr/>
          </p:nvSpPr>
          <p:spPr>
            <a:xfrm>
              <a:off x="1627127"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9"/>
            <p:cNvSpPr/>
            <p:nvPr/>
          </p:nvSpPr>
          <p:spPr>
            <a:xfrm>
              <a:off x="1627127"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9"/>
            <p:cNvSpPr/>
            <p:nvPr/>
          </p:nvSpPr>
          <p:spPr>
            <a:xfrm>
              <a:off x="1635354" y="723083"/>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9"/>
            <p:cNvSpPr/>
            <p:nvPr/>
          </p:nvSpPr>
          <p:spPr>
            <a:xfrm>
              <a:off x="1627127"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93" y="517"/>
                    <a:pt x="93" y="348"/>
                  </a:cubicBezTo>
                  <a:cubicBezTo>
                    <a:pt x="93" y="170"/>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9"/>
            <p:cNvSpPr/>
            <p:nvPr/>
          </p:nvSpPr>
          <p:spPr>
            <a:xfrm>
              <a:off x="1635354" y="1012448"/>
              <a:ext cx="25872" cy="78213"/>
            </a:xfrm>
            <a:custGeom>
              <a:rect b="b" l="l" r="r" t="t"/>
              <a:pathLst>
                <a:path extrusionOk="0" h="656" w="217">
                  <a:moveTo>
                    <a:pt x="147"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9"/>
            <p:cNvSpPr/>
            <p:nvPr/>
          </p:nvSpPr>
          <p:spPr>
            <a:xfrm>
              <a:off x="1627127"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93" y="517"/>
                    <a:pt x="93" y="348"/>
                  </a:cubicBezTo>
                  <a:cubicBezTo>
                    <a:pt x="93" y="163"/>
                    <a:pt x="147" y="70"/>
                    <a:pt x="224" y="70"/>
                  </a:cubicBezTo>
                  <a:close/>
                  <a:moveTo>
                    <a:pt x="231" y="1"/>
                  </a:moveTo>
                  <a:cubicBezTo>
                    <a:pt x="93" y="1"/>
                    <a:pt x="0" y="124"/>
                    <a:pt x="0" y="348"/>
                  </a:cubicBezTo>
                  <a:cubicBezTo>
                    <a:pt x="0" y="563"/>
                    <a:pt x="93" y="679"/>
                    <a:pt x="216"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9"/>
            <p:cNvSpPr/>
            <p:nvPr/>
          </p:nvSpPr>
          <p:spPr>
            <a:xfrm>
              <a:off x="1627127"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93" y="509"/>
                    <a:pt x="93" y="339"/>
                  </a:cubicBezTo>
                  <a:cubicBezTo>
                    <a:pt x="93" y="162"/>
                    <a:pt x="147" y="70"/>
                    <a:pt x="224" y="70"/>
                  </a:cubicBezTo>
                  <a:close/>
                  <a:moveTo>
                    <a:pt x="231" y="0"/>
                  </a:moveTo>
                  <a:cubicBezTo>
                    <a:pt x="93" y="0"/>
                    <a:pt x="0" y="116"/>
                    <a:pt x="0" y="339"/>
                  </a:cubicBezTo>
                  <a:cubicBezTo>
                    <a:pt x="0" y="555"/>
                    <a:pt x="93" y="678"/>
                    <a:pt x="216"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9"/>
            <p:cNvSpPr/>
            <p:nvPr/>
          </p:nvSpPr>
          <p:spPr>
            <a:xfrm>
              <a:off x="1635354" y="1447032"/>
              <a:ext cx="25872" cy="78213"/>
            </a:xfrm>
            <a:custGeom>
              <a:rect b="b" l="l" r="r" t="t"/>
              <a:pathLst>
                <a:path extrusionOk="0" h="656" w="217">
                  <a:moveTo>
                    <a:pt x="147"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9"/>
            <p:cNvSpPr/>
            <p:nvPr/>
          </p:nvSpPr>
          <p:spPr>
            <a:xfrm>
              <a:off x="6677090"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9"/>
            <p:cNvSpPr/>
            <p:nvPr/>
          </p:nvSpPr>
          <p:spPr>
            <a:xfrm>
              <a:off x="6677090"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9"/>
            <p:cNvSpPr/>
            <p:nvPr/>
          </p:nvSpPr>
          <p:spPr>
            <a:xfrm>
              <a:off x="6677090"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9"/>
            <p:cNvSpPr/>
            <p:nvPr/>
          </p:nvSpPr>
          <p:spPr>
            <a:xfrm>
              <a:off x="6668744"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9"/>
            <p:cNvSpPr/>
            <p:nvPr/>
          </p:nvSpPr>
          <p:spPr>
            <a:xfrm>
              <a:off x="6668744"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9"/>
            <p:cNvSpPr/>
            <p:nvPr/>
          </p:nvSpPr>
          <p:spPr>
            <a:xfrm>
              <a:off x="6677090"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9"/>
            <p:cNvSpPr/>
            <p:nvPr/>
          </p:nvSpPr>
          <p:spPr>
            <a:xfrm>
              <a:off x="6668744"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9"/>
            <p:cNvSpPr/>
            <p:nvPr/>
          </p:nvSpPr>
          <p:spPr>
            <a:xfrm>
              <a:off x="6677090"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9"/>
            <p:cNvSpPr/>
            <p:nvPr/>
          </p:nvSpPr>
          <p:spPr>
            <a:xfrm>
              <a:off x="6668744"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9"/>
            <p:cNvSpPr/>
            <p:nvPr/>
          </p:nvSpPr>
          <p:spPr>
            <a:xfrm>
              <a:off x="6668744"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9"/>
            <p:cNvSpPr/>
            <p:nvPr/>
          </p:nvSpPr>
          <p:spPr>
            <a:xfrm>
              <a:off x="6677090" y="144703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9"/>
            <p:cNvSpPr/>
            <p:nvPr/>
          </p:nvSpPr>
          <p:spPr>
            <a:xfrm>
              <a:off x="6677090" y="159117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9"/>
            <p:cNvSpPr/>
            <p:nvPr/>
          </p:nvSpPr>
          <p:spPr>
            <a:xfrm>
              <a:off x="6677090" y="1736397"/>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9"/>
            <p:cNvSpPr/>
            <p:nvPr/>
          </p:nvSpPr>
          <p:spPr>
            <a:xfrm>
              <a:off x="6668744" y="1879709"/>
              <a:ext cx="53414" cy="80955"/>
            </a:xfrm>
            <a:custGeom>
              <a:rect b="b" l="l" r="r" t="t"/>
              <a:pathLst>
                <a:path extrusionOk="0" h="679" w="448">
                  <a:moveTo>
                    <a:pt x="224" y="70"/>
                  </a:moveTo>
                  <a:cubicBezTo>
                    <a:pt x="317" y="70"/>
                    <a:pt x="355" y="162"/>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9"/>
            <p:cNvSpPr/>
            <p:nvPr/>
          </p:nvSpPr>
          <p:spPr>
            <a:xfrm>
              <a:off x="6677090" y="202576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9"/>
            <p:cNvSpPr/>
            <p:nvPr/>
          </p:nvSpPr>
          <p:spPr>
            <a:xfrm>
              <a:off x="6677090" y="2170028"/>
              <a:ext cx="25753" cy="78094"/>
            </a:xfrm>
            <a:custGeom>
              <a:rect b="b" l="l" r="r" t="t"/>
              <a:pathLst>
                <a:path extrusionOk="0" h="655" w="216">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9"/>
            <p:cNvSpPr/>
            <p:nvPr/>
          </p:nvSpPr>
          <p:spPr>
            <a:xfrm>
              <a:off x="6668744" y="2313220"/>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9"/>
            <p:cNvSpPr/>
            <p:nvPr/>
          </p:nvSpPr>
          <p:spPr>
            <a:xfrm>
              <a:off x="6677090" y="2459393"/>
              <a:ext cx="25753" cy="78094"/>
            </a:xfrm>
            <a:custGeom>
              <a:rect b="b" l="l" r="r" t="t"/>
              <a:pathLst>
                <a:path extrusionOk="0" h="655" w="216">
                  <a:moveTo>
                    <a:pt x="139" y="0"/>
                  </a:moveTo>
                  <a:lnTo>
                    <a:pt x="0" y="77"/>
                  </a:lnTo>
                  <a:lnTo>
                    <a:pt x="16" y="146"/>
                  </a:lnTo>
                  <a:lnTo>
                    <a:pt x="131" y="85"/>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9"/>
            <p:cNvSpPr/>
            <p:nvPr/>
          </p:nvSpPr>
          <p:spPr>
            <a:xfrm>
              <a:off x="7738816"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9"/>
            <p:cNvSpPr/>
            <p:nvPr/>
          </p:nvSpPr>
          <p:spPr>
            <a:xfrm>
              <a:off x="7738816"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9"/>
            <p:cNvSpPr/>
            <p:nvPr/>
          </p:nvSpPr>
          <p:spPr>
            <a:xfrm>
              <a:off x="7738816"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9"/>
            <p:cNvSpPr/>
            <p:nvPr/>
          </p:nvSpPr>
          <p:spPr>
            <a:xfrm>
              <a:off x="7730589"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9"/>
            <p:cNvSpPr/>
            <p:nvPr/>
          </p:nvSpPr>
          <p:spPr>
            <a:xfrm>
              <a:off x="7730589"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9"/>
            <p:cNvSpPr/>
            <p:nvPr/>
          </p:nvSpPr>
          <p:spPr>
            <a:xfrm>
              <a:off x="7738816"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9"/>
            <p:cNvSpPr/>
            <p:nvPr/>
          </p:nvSpPr>
          <p:spPr>
            <a:xfrm>
              <a:off x="7730589"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9"/>
            <p:cNvSpPr/>
            <p:nvPr/>
          </p:nvSpPr>
          <p:spPr>
            <a:xfrm>
              <a:off x="7738816"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9"/>
            <p:cNvSpPr/>
            <p:nvPr/>
          </p:nvSpPr>
          <p:spPr>
            <a:xfrm>
              <a:off x="7730589" y="115575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9"/>
            <p:cNvSpPr/>
            <p:nvPr/>
          </p:nvSpPr>
          <p:spPr>
            <a:xfrm>
              <a:off x="7730589" y="1300979"/>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9"/>
            <p:cNvSpPr/>
            <p:nvPr/>
          </p:nvSpPr>
          <p:spPr>
            <a:xfrm>
              <a:off x="7738816" y="144703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9"/>
            <p:cNvSpPr/>
            <p:nvPr/>
          </p:nvSpPr>
          <p:spPr>
            <a:xfrm>
              <a:off x="879958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9"/>
            <p:cNvSpPr/>
            <p:nvPr/>
          </p:nvSpPr>
          <p:spPr>
            <a:xfrm>
              <a:off x="879958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9"/>
            <p:cNvSpPr/>
            <p:nvPr/>
          </p:nvSpPr>
          <p:spPr>
            <a:xfrm>
              <a:off x="879958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9"/>
            <p:cNvSpPr/>
            <p:nvPr/>
          </p:nvSpPr>
          <p:spPr>
            <a:xfrm>
              <a:off x="879136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9"/>
            <p:cNvSpPr/>
            <p:nvPr/>
          </p:nvSpPr>
          <p:spPr>
            <a:xfrm>
              <a:off x="4294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9"/>
            <p:cNvSpPr/>
            <p:nvPr/>
          </p:nvSpPr>
          <p:spPr>
            <a:xfrm>
              <a:off x="4294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9"/>
            <p:cNvSpPr/>
            <p:nvPr/>
          </p:nvSpPr>
          <p:spPr>
            <a:xfrm>
              <a:off x="4294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9"/>
            <p:cNvSpPr/>
            <p:nvPr/>
          </p:nvSpPr>
          <p:spPr>
            <a:xfrm>
              <a:off x="42945"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9"/>
            <p:cNvSpPr/>
            <p:nvPr/>
          </p:nvSpPr>
          <p:spPr>
            <a:xfrm>
              <a:off x="34718"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9"/>
            <p:cNvSpPr/>
            <p:nvPr/>
          </p:nvSpPr>
          <p:spPr>
            <a:xfrm>
              <a:off x="34718"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9"/>
            <p:cNvSpPr/>
            <p:nvPr/>
          </p:nvSpPr>
          <p:spPr>
            <a:xfrm>
              <a:off x="42945"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9"/>
            <p:cNvSpPr/>
            <p:nvPr/>
          </p:nvSpPr>
          <p:spPr>
            <a:xfrm>
              <a:off x="34718"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9"/>
            <p:cNvSpPr/>
            <p:nvPr/>
          </p:nvSpPr>
          <p:spPr>
            <a:xfrm>
              <a:off x="42945"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9"/>
            <p:cNvSpPr/>
            <p:nvPr/>
          </p:nvSpPr>
          <p:spPr>
            <a:xfrm>
              <a:off x="34718"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9"/>
            <p:cNvSpPr/>
            <p:nvPr/>
          </p:nvSpPr>
          <p:spPr>
            <a:xfrm>
              <a:off x="42945"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9"/>
            <p:cNvSpPr/>
            <p:nvPr/>
          </p:nvSpPr>
          <p:spPr>
            <a:xfrm>
              <a:off x="34718"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9"/>
            <p:cNvSpPr/>
            <p:nvPr/>
          </p:nvSpPr>
          <p:spPr>
            <a:xfrm>
              <a:off x="42945"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9"/>
            <p:cNvSpPr/>
            <p:nvPr/>
          </p:nvSpPr>
          <p:spPr>
            <a:xfrm>
              <a:off x="34718"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9"/>
            <p:cNvSpPr/>
            <p:nvPr/>
          </p:nvSpPr>
          <p:spPr>
            <a:xfrm>
              <a:off x="42945"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9"/>
            <p:cNvSpPr/>
            <p:nvPr/>
          </p:nvSpPr>
          <p:spPr>
            <a:xfrm>
              <a:off x="42945"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9"/>
            <p:cNvSpPr/>
            <p:nvPr/>
          </p:nvSpPr>
          <p:spPr>
            <a:xfrm>
              <a:off x="34718"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9"/>
            <p:cNvSpPr/>
            <p:nvPr/>
          </p:nvSpPr>
          <p:spPr>
            <a:xfrm>
              <a:off x="34718"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9"/>
            <p:cNvSpPr/>
            <p:nvPr/>
          </p:nvSpPr>
          <p:spPr>
            <a:xfrm>
              <a:off x="42945"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9"/>
            <p:cNvSpPr/>
            <p:nvPr/>
          </p:nvSpPr>
          <p:spPr>
            <a:xfrm>
              <a:off x="34718"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9"/>
            <p:cNvSpPr/>
            <p:nvPr/>
          </p:nvSpPr>
          <p:spPr>
            <a:xfrm>
              <a:off x="42945"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9"/>
            <p:cNvSpPr/>
            <p:nvPr/>
          </p:nvSpPr>
          <p:spPr>
            <a:xfrm>
              <a:off x="42945"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9"/>
            <p:cNvSpPr/>
            <p:nvPr/>
          </p:nvSpPr>
          <p:spPr>
            <a:xfrm>
              <a:off x="34718"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9"/>
            <p:cNvSpPr/>
            <p:nvPr/>
          </p:nvSpPr>
          <p:spPr>
            <a:xfrm>
              <a:off x="34718"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9"/>
            <p:cNvSpPr/>
            <p:nvPr/>
          </p:nvSpPr>
          <p:spPr>
            <a:xfrm>
              <a:off x="34718"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9"/>
            <p:cNvSpPr/>
            <p:nvPr/>
          </p:nvSpPr>
          <p:spPr>
            <a:xfrm>
              <a:off x="42945"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9"/>
            <p:cNvSpPr/>
            <p:nvPr/>
          </p:nvSpPr>
          <p:spPr>
            <a:xfrm>
              <a:off x="42945"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9"/>
            <p:cNvSpPr/>
            <p:nvPr/>
          </p:nvSpPr>
          <p:spPr>
            <a:xfrm>
              <a:off x="42945"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9"/>
            <p:cNvSpPr/>
            <p:nvPr/>
          </p:nvSpPr>
          <p:spPr>
            <a:xfrm>
              <a:off x="34718"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9"/>
            <p:cNvSpPr/>
            <p:nvPr/>
          </p:nvSpPr>
          <p:spPr>
            <a:xfrm>
              <a:off x="42945"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9"/>
            <p:cNvSpPr/>
            <p:nvPr/>
          </p:nvSpPr>
          <p:spPr>
            <a:xfrm>
              <a:off x="34718"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9"/>
            <p:cNvSpPr/>
            <p:nvPr/>
          </p:nvSpPr>
          <p:spPr>
            <a:xfrm>
              <a:off x="42945"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9"/>
            <p:cNvSpPr/>
            <p:nvPr/>
          </p:nvSpPr>
          <p:spPr>
            <a:xfrm>
              <a:off x="34718"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9"/>
            <p:cNvSpPr/>
            <p:nvPr/>
          </p:nvSpPr>
          <p:spPr>
            <a:xfrm>
              <a:off x="42945"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9"/>
            <p:cNvSpPr/>
            <p:nvPr/>
          </p:nvSpPr>
          <p:spPr>
            <a:xfrm>
              <a:off x="308286"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9"/>
            <p:cNvSpPr/>
            <p:nvPr/>
          </p:nvSpPr>
          <p:spPr>
            <a:xfrm>
              <a:off x="308286"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9"/>
            <p:cNvSpPr/>
            <p:nvPr/>
          </p:nvSpPr>
          <p:spPr>
            <a:xfrm>
              <a:off x="308286"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9"/>
            <p:cNvSpPr/>
            <p:nvPr/>
          </p:nvSpPr>
          <p:spPr>
            <a:xfrm>
              <a:off x="308286"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9"/>
            <p:cNvSpPr/>
            <p:nvPr/>
          </p:nvSpPr>
          <p:spPr>
            <a:xfrm>
              <a:off x="300060"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9"/>
            <p:cNvSpPr/>
            <p:nvPr/>
          </p:nvSpPr>
          <p:spPr>
            <a:xfrm>
              <a:off x="300060"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9"/>
            <p:cNvSpPr/>
            <p:nvPr/>
          </p:nvSpPr>
          <p:spPr>
            <a:xfrm>
              <a:off x="308286"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9"/>
            <p:cNvSpPr/>
            <p:nvPr/>
          </p:nvSpPr>
          <p:spPr>
            <a:xfrm>
              <a:off x="300060"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9"/>
            <p:cNvSpPr/>
            <p:nvPr/>
          </p:nvSpPr>
          <p:spPr>
            <a:xfrm>
              <a:off x="308286"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9"/>
            <p:cNvSpPr/>
            <p:nvPr/>
          </p:nvSpPr>
          <p:spPr>
            <a:xfrm>
              <a:off x="300060"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9"/>
            <p:cNvSpPr/>
            <p:nvPr/>
          </p:nvSpPr>
          <p:spPr>
            <a:xfrm>
              <a:off x="308286"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9"/>
            <p:cNvSpPr/>
            <p:nvPr/>
          </p:nvSpPr>
          <p:spPr>
            <a:xfrm>
              <a:off x="300060"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9"/>
            <p:cNvSpPr/>
            <p:nvPr/>
          </p:nvSpPr>
          <p:spPr>
            <a:xfrm>
              <a:off x="308286"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9"/>
            <p:cNvSpPr/>
            <p:nvPr/>
          </p:nvSpPr>
          <p:spPr>
            <a:xfrm>
              <a:off x="300060"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9"/>
            <p:cNvSpPr/>
            <p:nvPr/>
          </p:nvSpPr>
          <p:spPr>
            <a:xfrm>
              <a:off x="308286"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9"/>
            <p:cNvSpPr/>
            <p:nvPr/>
          </p:nvSpPr>
          <p:spPr>
            <a:xfrm>
              <a:off x="308286"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9"/>
            <p:cNvSpPr/>
            <p:nvPr/>
          </p:nvSpPr>
          <p:spPr>
            <a:xfrm>
              <a:off x="300060" y="2313220"/>
              <a:ext cx="53414" cy="80955"/>
            </a:xfrm>
            <a:custGeom>
              <a:rect b="b" l="l" r="r" t="t"/>
              <a:pathLst>
                <a:path extrusionOk="0" h="679" w="448">
                  <a:moveTo>
                    <a:pt x="224" y="70"/>
                  </a:moveTo>
                  <a:cubicBezTo>
                    <a:pt x="316" y="70"/>
                    <a:pt x="355" y="170"/>
                    <a:pt x="355" y="340"/>
                  </a:cubicBezTo>
                  <a:cubicBezTo>
                    <a:pt x="355" y="509"/>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9"/>
            <p:cNvSpPr/>
            <p:nvPr/>
          </p:nvSpPr>
          <p:spPr>
            <a:xfrm>
              <a:off x="300060" y="2458439"/>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9"/>
            <p:cNvSpPr/>
            <p:nvPr/>
          </p:nvSpPr>
          <p:spPr>
            <a:xfrm>
              <a:off x="308286" y="260449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9"/>
            <p:cNvSpPr/>
            <p:nvPr/>
          </p:nvSpPr>
          <p:spPr>
            <a:xfrm>
              <a:off x="300060" y="274780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9"/>
            <p:cNvSpPr/>
            <p:nvPr/>
          </p:nvSpPr>
          <p:spPr>
            <a:xfrm>
              <a:off x="308286" y="2893858"/>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9"/>
            <p:cNvSpPr/>
            <p:nvPr/>
          </p:nvSpPr>
          <p:spPr>
            <a:xfrm>
              <a:off x="308286" y="303812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9"/>
            <p:cNvSpPr/>
            <p:nvPr/>
          </p:nvSpPr>
          <p:spPr>
            <a:xfrm>
              <a:off x="300060" y="3181315"/>
              <a:ext cx="53414" cy="81075"/>
            </a:xfrm>
            <a:custGeom>
              <a:rect b="b" l="l" r="r" t="t"/>
              <a:pathLst>
                <a:path extrusionOk="0" h="680" w="448">
                  <a:moveTo>
                    <a:pt x="224" y="70"/>
                  </a:moveTo>
                  <a:cubicBezTo>
                    <a:pt x="316" y="70"/>
                    <a:pt x="355" y="170"/>
                    <a:pt x="355" y="340"/>
                  </a:cubicBezTo>
                  <a:cubicBezTo>
                    <a:pt x="355" y="510"/>
                    <a:pt x="309" y="610"/>
                    <a:pt x="224" y="610"/>
                  </a:cubicBezTo>
                  <a:cubicBezTo>
                    <a:pt x="139" y="610"/>
                    <a:pt x="85" y="517"/>
                    <a:pt x="85" y="348"/>
                  </a:cubicBezTo>
                  <a:cubicBezTo>
                    <a:pt x="85" y="170"/>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9"/>
            <p:cNvSpPr/>
            <p:nvPr/>
          </p:nvSpPr>
          <p:spPr>
            <a:xfrm>
              <a:off x="300060" y="3326535"/>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9"/>
            <p:cNvSpPr/>
            <p:nvPr/>
          </p:nvSpPr>
          <p:spPr>
            <a:xfrm>
              <a:off x="300060" y="3470800"/>
              <a:ext cx="53414" cy="80955"/>
            </a:xfrm>
            <a:custGeom>
              <a:rect b="b" l="l" r="r" t="t"/>
              <a:pathLst>
                <a:path extrusionOk="0" h="679" w="448">
                  <a:moveTo>
                    <a:pt x="224" y="69"/>
                  </a:moveTo>
                  <a:cubicBezTo>
                    <a:pt x="316" y="69"/>
                    <a:pt x="355" y="170"/>
                    <a:pt x="355" y="339"/>
                  </a:cubicBezTo>
                  <a:cubicBezTo>
                    <a:pt x="355" y="501"/>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2"/>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9"/>
            <p:cNvSpPr/>
            <p:nvPr/>
          </p:nvSpPr>
          <p:spPr>
            <a:xfrm>
              <a:off x="308286" y="3616853"/>
              <a:ext cx="25872" cy="78094"/>
            </a:xfrm>
            <a:custGeom>
              <a:rect b="b" l="l" r="r" t="t"/>
              <a:pathLst>
                <a:path extrusionOk="0" h="655"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9"/>
            <p:cNvSpPr/>
            <p:nvPr/>
          </p:nvSpPr>
          <p:spPr>
            <a:xfrm>
              <a:off x="308286" y="3761953"/>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9"/>
            <p:cNvSpPr/>
            <p:nvPr/>
          </p:nvSpPr>
          <p:spPr>
            <a:xfrm>
              <a:off x="308286" y="3906219"/>
              <a:ext cx="25872" cy="78213"/>
            </a:xfrm>
            <a:custGeom>
              <a:rect b="b" l="l" r="r" t="t"/>
              <a:pathLst>
                <a:path extrusionOk="0" h="656" w="217">
                  <a:moveTo>
                    <a:pt x="140" y="0"/>
                  </a:moveTo>
                  <a:lnTo>
                    <a:pt x="1" y="77"/>
                  </a:lnTo>
                  <a:lnTo>
                    <a:pt x="16" y="146"/>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9"/>
            <p:cNvSpPr/>
            <p:nvPr/>
          </p:nvSpPr>
          <p:spPr>
            <a:xfrm>
              <a:off x="300060" y="404953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62"/>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9"/>
            <p:cNvSpPr/>
            <p:nvPr/>
          </p:nvSpPr>
          <p:spPr>
            <a:xfrm>
              <a:off x="308286" y="419558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9"/>
            <p:cNvSpPr/>
            <p:nvPr/>
          </p:nvSpPr>
          <p:spPr>
            <a:xfrm>
              <a:off x="300060" y="4338895"/>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9"/>
            <p:cNvSpPr/>
            <p:nvPr/>
          </p:nvSpPr>
          <p:spPr>
            <a:xfrm>
              <a:off x="308286" y="4484949"/>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9"/>
            <p:cNvSpPr/>
            <p:nvPr/>
          </p:nvSpPr>
          <p:spPr>
            <a:xfrm>
              <a:off x="300060" y="4628260"/>
              <a:ext cx="53414" cy="80955"/>
            </a:xfrm>
            <a:custGeom>
              <a:rect b="b" l="l" r="r" t="t"/>
              <a:pathLst>
                <a:path extrusionOk="0" h="679" w="448">
                  <a:moveTo>
                    <a:pt x="224" y="69"/>
                  </a:moveTo>
                  <a:cubicBezTo>
                    <a:pt x="316" y="69"/>
                    <a:pt x="355" y="170"/>
                    <a:pt x="355" y="339"/>
                  </a:cubicBezTo>
                  <a:cubicBezTo>
                    <a:pt x="355" y="509"/>
                    <a:pt x="309" y="609"/>
                    <a:pt x="224" y="609"/>
                  </a:cubicBezTo>
                  <a:cubicBezTo>
                    <a:pt x="139" y="609"/>
                    <a:pt x="85" y="516"/>
                    <a:pt x="85" y="347"/>
                  </a:cubicBezTo>
                  <a:cubicBezTo>
                    <a:pt x="85" y="170"/>
                    <a:pt x="147" y="69"/>
                    <a:pt x="224" y="69"/>
                  </a:cubicBezTo>
                  <a:close/>
                  <a:moveTo>
                    <a:pt x="224" y="0"/>
                  </a:moveTo>
                  <a:cubicBezTo>
                    <a:pt x="93" y="0"/>
                    <a:pt x="1" y="123"/>
                    <a:pt x="1" y="339"/>
                  </a:cubicBezTo>
                  <a:cubicBezTo>
                    <a:pt x="1" y="563"/>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9"/>
            <p:cNvSpPr/>
            <p:nvPr/>
          </p:nvSpPr>
          <p:spPr>
            <a:xfrm>
              <a:off x="308286" y="4774314"/>
              <a:ext cx="25872" cy="78213"/>
            </a:xfrm>
            <a:custGeom>
              <a:rect b="b" l="l" r="r" t="t"/>
              <a:pathLst>
                <a:path extrusionOk="0" h="656" w="217">
                  <a:moveTo>
                    <a:pt x="140" y="0"/>
                  </a:moveTo>
                  <a:lnTo>
                    <a:pt x="1" y="77"/>
                  </a:lnTo>
                  <a:lnTo>
                    <a:pt x="16" y="147"/>
                  </a:lnTo>
                  <a:lnTo>
                    <a:pt x="132" y="85"/>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9"/>
            <p:cNvSpPr/>
            <p:nvPr/>
          </p:nvSpPr>
          <p:spPr>
            <a:xfrm>
              <a:off x="190081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9"/>
            <p:cNvSpPr/>
            <p:nvPr/>
          </p:nvSpPr>
          <p:spPr>
            <a:xfrm>
              <a:off x="190081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9"/>
            <p:cNvSpPr/>
            <p:nvPr/>
          </p:nvSpPr>
          <p:spPr>
            <a:xfrm>
              <a:off x="190081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9"/>
            <p:cNvSpPr/>
            <p:nvPr/>
          </p:nvSpPr>
          <p:spPr>
            <a:xfrm>
              <a:off x="190081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9"/>
            <p:cNvSpPr/>
            <p:nvPr/>
          </p:nvSpPr>
          <p:spPr>
            <a:xfrm>
              <a:off x="189258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9"/>
            <p:cNvSpPr/>
            <p:nvPr/>
          </p:nvSpPr>
          <p:spPr>
            <a:xfrm>
              <a:off x="189258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9"/>
            <p:cNvSpPr/>
            <p:nvPr/>
          </p:nvSpPr>
          <p:spPr>
            <a:xfrm>
              <a:off x="1900815"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9"/>
            <p:cNvSpPr/>
            <p:nvPr/>
          </p:nvSpPr>
          <p:spPr>
            <a:xfrm>
              <a:off x="1892589"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9"/>
            <p:cNvSpPr/>
            <p:nvPr/>
          </p:nvSpPr>
          <p:spPr>
            <a:xfrm>
              <a:off x="1900815"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9"/>
            <p:cNvSpPr/>
            <p:nvPr/>
          </p:nvSpPr>
          <p:spPr>
            <a:xfrm>
              <a:off x="1892589"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9"/>
            <p:cNvSpPr/>
            <p:nvPr/>
          </p:nvSpPr>
          <p:spPr>
            <a:xfrm>
              <a:off x="1900815"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9"/>
            <p:cNvSpPr/>
            <p:nvPr/>
          </p:nvSpPr>
          <p:spPr>
            <a:xfrm>
              <a:off x="2166277"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9"/>
            <p:cNvSpPr/>
            <p:nvPr/>
          </p:nvSpPr>
          <p:spPr>
            <a:xfrm>
              <a:off x="2166277"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9"/>
            <p:cNvSpPr/>
            <p:nvPr/>
          </p:nvSpPr>
          <p:spPr>
            <a:xfrm>
              <a:off x="2166277"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9"/>
            <p:cNvSpPr/>
            <p:nvPr/>
          </p:nvSpPr>
          <p:spPr>
            <a:xfrm>
              <a:off x="2166277"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9"/>
            <p:cNvSpPr/>
            <p:nvPr/>
          </p:nvSpPr>
          <p:spPr>
            <a:xfrm>
              <a:off x="2158050"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9"/>
            <p:cNvSpPr/>
            <p:nvPr/>
          </p:nvSpPr>
          <p:spPr>
            <a:xfrm>
              <a:off x="2158050"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9"/>
            <p:cNvSpPr/>
            <p:nvPr/>
          </p:nvSpPr>
          <p:spPr>
            <a:xfrm>
              <a:off x="2166277"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9"/>
            <p:cNvSpPr/>
            <p:nvPr/>
          </p:nvSpPr>
          <p:spPr>
            <a:xfrm>
              <a:off x="2158050"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9"/>
            <p:cNvSpPr/>
            <p:nvPr/>
          </p:nvSpPr>
          <p:spPr>
            <a:xfrm>
              <a:off x="2166277"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9"/>
            <p:cNvSpPr/>
            <p:nvPr/>
          </p:nvSpPr>
          <p:spPr>
            <a:xfrm>
              <a:off x="2158050"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9"/>
            <p:cNvSpPr/>
            <p:nvPr/>
          </p:nvSpPr>
          <p:spPr>
            <a:xfrm>
              <a:off x="2431857"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9"/>
            <p:cNvSpPr/>
            <p:nvPr/>
          </p:nvSpPr>
          <p:spPr>
            <a:xfrm>
              <a:off x="2431857"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9"/>
            <p:cNvSpPr/>
            <p:nvPr/>
          </p:nvSpPr>
          <p:spPr>
            <a:xfrm>
              <a:off x="2431857"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9"/>
            <p:cNvSpPr/>
            <p:nvPr/>
          </p:nvSpPr>
          <p:spPr>
            <a:xfrm>
              <a:off x="2431857"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9"/>
            <p:cNvSpPr/>
            <p:nvPr/>
          </p:nvSpPr>
          <p:spPr>
            <a:xfrm>
              <a:off x="2423511"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9"/>
            <p:cNvSpPr/>
            <p:nvPr/>
          </p:nvSpPr>
          <p:spPr>
            <a:xfrm>
              <a:off x="2423511"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9"/>
            <p:cNvSpPr/>
            <p:nvPr/>
          </p:nvSpPr>
          <p:spPr>
            <a:xfrm>
              <a:off x="2431857"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9"/>
            <p:cNvSpPr/>
            <p:nvPr/>
          </p:nvSpPr>
          <p:spPr>
            <a:xfrm>
              <a:off x="2423511"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9"/>
            <p:cNvSpPr/>
            <p:nvPr/>
          </p:nvSpPr>
          <p:spPr>
            <a:xfrm>
              <a:off x="4023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9"/>
            <p:cNvSpPr/>
            <p:nvPr/>
          </p:nvSpPr>
          <p:spPr>
            <a:xfrm>
              <a:off x="4023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9"/>
            <p:cNvSpPr/>
            <p:nvPr/>
          </p:nvSpPr>
          <p:spPr>
            <a:xfrm>
              <a:off x="4023432"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9"/>
            <p:cNvSpPr/>
            <p:nvPr/>
          </p:nvSpPr>
          <p:spPr>
            <a:xfrm>
              <a:off x="4023432"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9"/>
            <p:cNvSpPr/>
            <p:nvPr/>
          </p:nvSpPr>
          <p:spPr>
            <a:xfrm>
              <a:off x="4015205"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9"/>
            <p:cNvSpPr/>
            <p:nvPr/>
          </p:nvSpPr>
          <p:spPr>
            <a:xfrm>
              <a:off x="4015205"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9"/>
            <p:cNvSpPr/>
            <p:nvPr/>
          </p:nvSpPr>
          <p:spPr>
            <a:xfrm>
              <a:off x="4023432"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9"/>
            <p:cNvSpPr/>
            <p:nvPr/>
          </p:nvSpPr>
          <p:spPr>
            <a:xfrm>
              <a:off x="5084442"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9"/>
            <p:cNvSpPr/>
            <p:nvPr/>
          </p:nvSpPr>
          <p:spPr>
            <a:xfrm>
              <a:off x="5084442"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9"/>
            <p:cNvSpPr/>
            <p:nvPr/>
          </p:nvSpPr>
          <p:spPr>
            <a:xfrm>
              <a:off x="5084442"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9"/>
            <p:cNvSpPr/>
            <p:nvPr/>
          </p:nvSpPr>
          <p:spPr>
            <a:xfrm>
              <a:off x="5084442"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9"/>
            <p:cNvSpPr/>
            <p:nvPr/>
          </p:nvSpPr>
          <p:spPr>
            <a:xfrm>
              <a:off x="5077050"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9"/>
            <p:cNvSpPr/>
            <p:nvPr/>
          </p:nvSpPr>
          <p:spPr>
            <a:xfrm>
              <a:off x="5077050"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9"/>
            <p:cNvSpPr/>
            <p:nvPr/>
          </p:nvSpPr>
          <p:spPr>
            <a:xfrm>
              <a:off x="5084442"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9"/>
            <p:cNvSpPr/>
            <p:nvPr/>
          </p:nvSpPr>
          <p:spPr>
            <a:xfrm>
              <a:off x="5077050"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9"/>
            <p:cNvSpPr/>
            <p:nvPr/>
          </p:nvSpPr>
          <p:spPr>
            <a:xfrm>
              <a:off x="5084442"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9"/>
            <p:cNvSpPr/>
            <p:nvPr/>
          </p:nvSpPr>
          <p:spPr>
            <a:xfrm>
              <a:off x="5077050"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9"/>
            <p:cNvSpPr/>
            <p:nvPr/>
          </p:nvSpPr>
          <p:spPr>
            <a:xfrm>
              <a:off x="839090"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9"/>
            <p:cNvSpPr/>
            <p:nvPr/>
          </p:nvSpPr>
          <p:spPr>
            <a:xfrm>
              <a:off x="839090"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9"/>
            <p:cNvSpPr/>
            <p:nvPr/>
          </p:nvSpPr>
          <p:spPr>
            <a:xfrm>
              <a:off x="839090"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9"/>
            <p:cNvSpPr/>
            <p:nvPr/>
          </p:nvSpPr>
          <p:spPr>
            <a:xfrm>
              <a:off x="839090"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9"/>
            <p:cNvSpPr/>
            <p:nvPr/>
          </p:nvSpPr>
          <p:spPr>
            <a:xfrm>
              <a:off x="83086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9"/>
            <p:cNvSpPr/>
            <p:nvPr/>
          </p:nvSpPr>
          <p:spPr>
            <a:xfrm>
              <a:off x="83086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9"/>
            <p:cNvSpPr/>
            <p:nvPr/>
          </p:nvSpPr>
          <p:spPr>
            <a:xfrm>
              <a:off x="839090"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9"/>
            <p:cNvSpPr/>
            <p:nvPr/>
          </p:nvSpPr>
          <p:spPr>
            <a:xfrm>
              <a:off x="830863"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9"/>
            <p:cNvSpPr/>
            <p:nvPr/>
          </p:nvSpPr>
          <p:spPr>
            <a:xfrm>
              <a:off x="839090"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9"/>
            <p:cNvSpPr/>
            <p:nvPr/>
          </p:nvSpPr>
          <p:spPr>
            <a:xfrm>
              <a:off x="830863"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9"/>
            <p:cNvSpPr/>
            <p:nvPr/>
          </p:nvSpPr>
          <p:spPr>
            <a:xfrm>
              <a:off x="839090" y="144703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9"/>
            <p:cNvSpPr/>
            <p:nvPr/>
          </p:nvSpPr>
          <p:spPr>
            <a:xfrm>
              <a:off x="830863" y="1590344"/>
              <a:ext cx="53414" cy="80955"/>
            </a:xfrm>
            <a:custGeom>
              <a:rect b="b" l="l" r="r" t="t"/>
              <a:pathLst>
                <a:path extrusionOk="0" h="679" w="448">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9"/>
            <p:cNvSpPr/>
            <p:nvPr/>
          </p:nvSpPr>
          <p:spPr>
            <a:xfrm>
              <a:off x="839090" y="1736397"/>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9"/>
            <p:cNvSpPr/>
            <p:nvPr/>
          </p:nvSpPr>
          <p:spPr>
            <a:xfrm>
              <a:off x="830863" y="1879709"/>
              <a:ext cx="53414" cy="80955"/>
            </a:xfrm>
            <a:custGeom>
              <a:rect b="b" l="l" r="r" t="t"/>
              <a:pathLst>
                <a:path extrusionOk="0" h="679" w="448">
                  <a:moveTo>
                    <a:pt x="224" y="62"/>
                  </a:moveTo>
                  <a:cubicBezTo>
                    <a:pt x="316" y="62"/>
                    <a:pt x="362" y="162"/>
                    <a:pt x="362" y="332"/>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9"/>
            <p:cNvSpPr/>
            <p:nvPr/>
          </p:nvSpPr>
          <p:spPr>
            <a:xfrm>
              <a:off x="839090" y="202576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9"/>
            <p:cNvSpPr/>
            <p:nvPr/>
          </p:nvSpPr>
          <p:spPr>
            <a:xfrm>
              <a:off x="2962660"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9"/>
            <p:cNvSpPr/>
            <p:nvPr/>
          </p:nvSpPr>
          <p:spPr>
            <a:xfrm>
              <a:off x="2962660"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9"/>
            <p:cNvSpPr/>
            <p:nvPr/>
          </p:nvSpPr>
          <p:spPr>
            <a:xfrm>
              <a:off x="2962660"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9"/>
            <p:cNvSpPr/>
            <p:nvPr/>
          </p:nvSpPr>
          <p:spPr>
            <a:xfrm>
              <a:off x="2962660"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9"/>
            <p:cNvSpPr/>
            <p:nvPr/>
          </p:nvSpPr>
          <p:spPr>
            <a:xfrm>
              <a:off x="2954433"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9"/>
            <p:cNvSpPr/>
            <p:nvPr/>
          </p:nvSpPr>
          <p:spPr>
            <a:xfrm>
              <a:off x="2954433"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9"/>
            <p:cNvSpPr/>
            <p:nvPr/>
          </p:nvSpPr>
          <p:spPr>
            <a:xfrm>
              <a:off x="2962660"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9"/>
            <p:cNvSpPr/>
            <p:nvPr/>
          </p:nvSpPr>
          <p:spPr>
            <a:xfrm>
              <a:off x="2954433"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9"/>
            <p:cNvSpPr/>
            <p:nvPr/>
          </p:nvSpPr>
          <p:spPr>
            <a:xfrm>
              <a:off x="2962660"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9"/>
            <p:cNvSpPr/>
            <p:nvPr/>
          </p:nvSpPr>
          <p:spPr>
            <a:xfrm>
              <a:off x="349250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9"/>
            <p:cNvSpPr/>
            <p:nvPr/>
          </p:nvSpPr>
          <p:spPr>
            <a:xfrm>
              <a:off x="349250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9"/>
            <p:cNvSpPr/>
            <p:nvPr/>
          </p:nvSpPr>
          <p:spPr>
            <a:xfrm>
              <a:off x="349250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9"/>
            <p:cNvSpPr/>
            <p:nvPr/>
          </p:nvSpPr>
          <p:spPr>
            <a:xfrm>
              <a:off x="349250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9"/>
            <p:cNvSpPr/>
            <p:nvPr/>
          </p:nvSpPr>
          <p:spPr>
            <a:xfrm>
              <a:off x="3484283"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9"/>
            <p:cNvSpPr/>
            <p:nvPr/>
          </p:nvSpPr>
          <p:spPr>
            <a:xfrm>
              <a:off x="3484283"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9"/>
            <p:cNvSpPr/>
            <p:nvPr/>
          </p:nvSpPr>
          <p:spPr>
            <a:xfrm>
              <a:off x="3492509"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9"/>
            <p:cNvSpPr/>
            <p:nvPr/>
          </p:nvSpPr>
          <p:spPr>
            <a:xfrm>
              <a:off x="3484283"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9"/>
            <p:cNvSpPr/>
            <p:nvPr/>
          </p:nvSpPr>
          <p:spPr>
            <a:xfrm>
              <a:off x="5615245"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9"/>
            <p:cNvSpPr/>
            <p:nvPr/>
          </p:nvSpPr>
          <p:spPr>
            <a:xfrm>
              <a:off x="5615245"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9"/>
            <p:cNvSpPr/>
            <p:nvPr/>
          </p:nvSpPr>
          <p:spPr>
            <a:xfrm>
              <a:off x="5615245"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9"/>
            <p:cNvSpPr/>
            <p:nvPr/>
          </p:nvSpPr>
          <p:spPr>
            <a:xfrm>
              <a:off x="5615245"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9"/>
            <p:cNvSpPr/>
            <p:nvPr/>
          </p:nvSpPr>
          <p:spPr>
            <a:xfrm>
              <a:off x="5607019"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9"/>
            <p:cNvSpPr/>
            <p:nvPr/>
          </p:nvSpPr>
          <p:spPr>
            <a:xfrm>
              <a:off x="5607019"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9"/>
            <p:cNvSpPr/>
            <p:nvPr/>
          </p:nvSpPr>
          <p:spPr>
            <a:xfrm>
              <a:off x="5615245"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9"/>
            <p:cNvSpPr/>
            <p:nvPr/>
          </p:nvSpPr>
          <p:spPr>
            <a:xfrm>
              <a:off x="5607019"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9"/>
            <p:cNvSpPr/>
            <p:nvPr/>
          </p:nvSpPr>
          <p:spPr>
            <a:xfrm>
              <a:off x="5615245"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9"/>
            <p:cNvSpPr/>
            <p:nvPr/>
          </p:nvSpPr>
          <p:spPr>
            <a:xfrm>
              <a:off x="5607019"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9"/>
            <p:cNvSpPr/>
            <p:nvPr/>
          </p:nvSpPr>
          <p:spPr>
            <a:xfrm>
              <a:off x="6146049"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9"/>
            <p:cNvSpPr/>
            <p:nvPr/>
          </p:nvSpPr>
          <p:spPr>
            <a:xfrm>
              <a:off x="6146049"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9"/>
            <p:cNvSpPr/>
            <p:nvPr/>
          </p:nvSpPr>
          <p:spPr>
            <a:xfrm>
              <a:off x="6146049"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9"/>
            <p:cNvSpPr/>
            <p:nvPr/>
          </p:nvSpPr>
          <p:spPr>
            <a:xfrm>
              <a:off x="6146049"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9"/>
            <p:cNvSpPr/>
            <p:nvPr/>
          </p:nvSpPr>
          <p:spPr>
            <a:xfrm>
              <a:off x="6137822"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9"/>
            <p:cNvSpPr/>
            <p:nvPr/>
          </p:nvSpPr>
          <p:spPr>
            <a:xfrm>
              <a:off x="6137822"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9"/>
            <p:cNvSpPr/>
            <p:nvPr/>
          </p:nvSpPr>
          <p:spPr>
            <a:xfrm>
              <a:off x="6146049"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9"/>
            <p:cNvSpPr/>
            <p:nvPr/>
          </p:nvSpPr>
          <p:spPr>
            <a:xfrm>
              <a:off x="6137822"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9"/>
            <p:cNvSpPr/>
            <p:nvPr/>
          </p:nvSpPr>
          <p:spPr>
            <a:xfrm>
              <a:off x="6146049"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9"/>
            <p:cNvSpPr/>
            <p:nvPr/>
          </p:nvSpPr>
          <p:spPr>
            <a:xfrm>
              <a:off x="6137822"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9"/>
            <p:cNvSpPr/>
            <p:nvPr/>
          </p:nvSpPr>
          <p:spPr>
            <a:xfrm>
              <a:off x="6146049"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9"/>
            <p:cNvSpPr/>
            <p:nvPr/>
          </p:nvSpPr>
          <p:spPr>
            <a:xfrm>
              <a:off x="6137822"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32" y="0"/>
                  </a:moveTo>
                  <a:cubicBezTo>
                    <a:pt x="93" y="0"/>
                    <a:pt x="1" y="116"/>
                    <a:pt x="1" y="339"/>
                  </a:cubicBezTo>
                  <a:cubicBezTo>
                    <a:pt x="1" y="555"/>
                    <a:pt x="85" y="678"/>
                    <a:pt x="216" y="678"/>
                  </a:cubicBezTo>
                  <a:cubicBezTo>
                    <a:pt x="363" y="678"/>
                    <a:pt x="447" y="555"/>
                    <a:pt x="447" y="332"/>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9"/>
            <p:cNvSpPr/>
            <p:nvPr/>
          </p:nvSpPr>
          <p:spPr>
            <a:xfrm>
              <a:off x="720801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9"/>
            <p:cNvSpPr/>
            <p:nvPr/>
          </p:nvSpPr>
          <p:spPr>
            <a:xfrm>
              <a:off x="720801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9"/>
            <p:cNvSpPr/>
            <p:nvPr/>
          </p:nvSpPr>
          <p:spPr>
            <a:xfrm>
              <a:off x="720801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9"/>
            <p:cNvSpPr/>
            <p:nvPr/>
          </p:nvSpPr>
          <p:spPr>
            <a:xfrm>
              <a:off x="720801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9"/>
            <p:cNvSpPr/>
            <p:nvPr/>
          </p:nvSpPr>
          <p:spPr>
            <a:xfrm>
              <a:off x="7199667"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9"/>
            <p:cNvSpPr/>
            <p:nvPr/>
          </p:nvSpPr>
          <p:spPr>
            <a:xfrm>
              <a:off x="7199667"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9"/>
            <p:cNvSpPr/>
            <p:nvPr/>
          </p:nvSpPr>
          <p:spPr>
            <a:xfrm>
              <a:off x="7208013"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9"/>
            <p:cNvSpPr/>
            <p:nvPr/>
          </p:nvSpPr>
          <p:spPr>
            <a:xfrm>
              <a:off x="7199667"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9"/>
            <p:cNvSpPr/>
            <p:nvPr/>
          </p:nvSpPr>
          <p:spPr>
            <a:xfrm>
              <a:off x="7208013"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9"/>
            <p:cNvSpPr/>
            <p:nvPr/>
          </p:nvSpPr>
          <p:spPr>
            <a:xfrm>
              <a:off x="7199667" y="1300979"/>
              <a:ext cx="53414" cy="80955"/>
            </a:xfrm>
            <a:custGeom>
              <a:rect b="b" l="l" r="r" t="t"/>
              <a:pathLst>
                <a:path extrusionOk="0" h="679" w="448">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9"/>
            <p:cNvSpPr/>
            <p:nvPr/>
          </p:nvSpPr>
          <p:spPr>
            <a:xfrm>
              <a:off x="7208013" y="144703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9"/>
            <p:cNvSpPr/>
            <p:nvPr/>
          </p:nvSpPr>
          <p:spPr>
            <a:xfrm>
              <a:off x="7199667" y="1590344"/>
              <a:ext cx="53414" cy="80955"/>
            </a:xfrm>
            <a:custGeom>
              <a:rect b="b" l="l" r="r" t="t"/>
              <a:pathLst>
                <a:path extrusionOk="0" h="679" w="448">
                  <a:moveTo>
                    <a:pt x="224" y="70"/>
                  </a:moveTo>
                  <a:cubicBezTo>
                    <a:pt x="317" y="70"/>
                    <a:pt x="355" y="170"/>
                    <a:pt x="355" y="332"/>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2"/>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9"/>
            <p:cNvSpPr/>
            <p:nvPr/>
          </p:nvSpPr>
          <p:spPr>
            <a:xfrm>
              <a:off x="7208013" y="1736397"/>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9"/>
            <p:cNvSpPr/>
            <p:nvPr/>
          </p:nvSpPr>
          <p:spPr>
            <a:xfrm>
              <a:off x="7199667" y="1879709"/>
              <a:ext cx="53414" cy="80955"/>
            </a:xfrm>
            <a:custGeom>
              <a:rect b="b" l="l" r="r" t="t"/>
              <a:pathLst>
                <a:path extrusionOk="0" h="679" w="448">
                  <a:moveTo>
                    <a:pt x="224" y="62"/>
                  </a:moveTo>
                  <a:cubicBezTo>
                    <a:pt x="317" y="62"/>
                    <a:pt x="355" y="162"/>
                    <a:pt x="355" y="332"/>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2"/>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9"/>
            <p:cNvSpPr/>
            <p:nvPr/>
          </p:nvSpPr>
          <p:spPr>
            <a:xfrm>
              <a:off x="8004158"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9"/>
            <p:cNvSpPr/>
            <p:nvPr/>
          </p:nvSpPr>
          <p:spPr>
            <a:xfrm>
              <a:off x="8004158"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9"/>
            <p:cNvSpPr/>
            <p:nvPr/>
          </p:nvSpPr>
          <p:spPr>
            <a:xfrm>
              <a:off x="8004158"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9"/>
            <p:cNvSpPr/>
            <p:nvPr/>
          </p:nvSpPr>
          <p:spPr>
            <a:xfrm>
              <a:off x="8004158"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9"/>
            <p:cNvSpPr/>
            <p:nvPr/>
          </p:nvSpPr>
          <p:spPr>
            <a:xfrm>
              <a:off x="7995931"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9"/>
            <p:cNvSpPr/>
            <p:nvPr/>
          </p:nvSpPr>
          <p:spPr>
            <a:xfrm>
              <a:off x="7995931"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9"/>
            <p:cNvSpPr/>
            <p:nvPr/>
          </p:nvSpPr>
          <p:spPr>
            <a:xfrm>
              <a:off x="8004158"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9"/>
            <p:cNvSpPr/>
            <p:nvPr/>
          </p:nvSpPr>
          <p:spPr>
            <a:xfrm>
              <a:off x="7995931"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9"/>
            <p:cNvSpPr/>
            <p:nvPr/>
          </p:nvSpPr>
          <p:spPr>
            <a:xfrm>
              <a:off x="90642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9"/>
            <p:cNvSpPr/>
            <p:nvPr/>
          </p:nvSpPr>
          <p:spPr>
            <a:xfrm>
              <a:off x="90642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9"/>
            <p:cNvSpPr/>
            <p:nvPr/>
          </p:nvSpPr>
          <p:spPr>
            <a:xfrm>
              <a:off x="90642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9"/>
            <p:cNvSpPr/>
            <p:nvPr/>
          </p:nvSpPr>
          <p:spPr>
            <a:xfrm>
              <a:off x="90642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9"/>
            <p:cNvSpPr/>
            <p:nvPr/>
          </p:nvSpPr>
          <p:spPr>
            <a:xfrm>
              <a:off x="4554354"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9"/>
            <p:cNvSpPr/>
            <p:nvPr/>
          </p:nvSpPr>
          <p:spPr>
            <a:xfrm>
              <a:off x="4554354"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9"/>
            <p:cNvSpPr/>
            <p:nvPr/>
          </p:nvSpPr>
          <p:spPr>
            <a:xfrm>
              <a:off x="4554354"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9"/>
            <p:cNvSpPr/>
            <p:nvPr/>
          </p:nvSpPr>
          <p:spPr>
            <a:xfrm>
              <a:off x="4554354"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9"/>
            <p:cNvSpPr/>
            <p:nvPr/>
          </p:nvSpPr>
          <p:spPr>
            <a:xfrm>
              <a:off x="4546128"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9"/>
            <p:cNvSpPr/>
            <p:nvPr/>
          </p:nvSpPr>
          <p:spPr>
            <a:xfrm>
              <a:off x="4546128"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9"/>
            <p:cNvSpPr/>
            <p:nvPr/>
          </p:nvSpPr>
          <p:spPr>
            <a:xfrm>
              <a:off x="4554354"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9"/>
            <p:cNvSpPr/>
            <p:nvPr/>
          </p:nvSpPr>
          <p:spPr>
            <a:xfrm>
              <a:off x="4546128"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9"/>
            <p:cNvSpPr/>
            <p:nvPr/>
          </p:nvSpPr>
          <p:spPr>
            <a:xfrm>
              <a:off x="4554354"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9"/>
            <p:cNvSpPr/>
            <p:nvPr/>
          </p:nvSpPr>
          <p:spPr>
            <a:xfrm>
              <a:off x="4546128"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9"/>
            <p:cNvSpPr/>
            <p:nvPr/>
          </p:nvSpPr>
          <p:spPr>
            <a:xfrm>
              <a:off x="6942432"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9"/>
            <p:cNvSpPr/>
            <p:nvPr/>
          </p:nvSpPr>
          <p:spPr>
            <a:xfrm>
              <a:off x="6942432"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9"/>
            <p:cNvSpPr/>
            <p:nvPr/>
          </p:nvSpPr>
          <p:spPr>
            <a:xfrm>
              <a:off x="6942432"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9"/>
            <p:cNvSpPr/>
            <p:nvPr/>
          </p:nvSpPr>
          <p:spPr>
            <a:xfrm>
              <a:off x="6934205"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9"/>
            <p:cNvSpPr/>
            <p:nvPr/>
          </p:nvSpPr>
          <p:spPr>
            <a:xfrm>
              <a:off x="6934205"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9"/>
            <p:cNvSpPr/>
            <p:nvPr/>
          </p:nvSpPr>
          <p:spPr>
            <a:xfrm>
              <a:off x="6942432"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9"/>
            <p:cNvSpPr/>
            <p:nvPr/>
          </p:nvSpPr>
          <p:spPr>
            <a:xfrm>
              <a:off x="6934205" y="866394"/>
              <a:ext cx="53414" cy="80955"/>
            </a:xfrm>
            <a:custGeom>
              <a:rect b="b" l="l" r="r" t="t"/>
              <a:pathLst>
                <a:path extrusionOk="0" h="679" w="448">
                  <a:moveTo>
                    <a:pt x="224" y="70"/>
                  </a:moveTo>
                  <a:cubicBezTo>
                    <a:pt x="316" y="70"/>
                    <a:pt x="355" y="170"/>
                    <a:pt x="355" y="340"/>
                  </a:cubicBezTo>
                  <a:cubicBezTo>
                    <a:pt x="355" y="509"/>
                    <a:pt x="316" y="617"/>
                    <a:pt x="224" y="617"/>
                  </a:cubicBezTo>
                  <a:cubicBezTo>
                    <a:pt x="139" y="617"/>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9"/>
            <p:cNvSpPr/>
            <p:nvPr/>
          </p:nvSpPr>
          <p:spPr>
            <a:xfrm>
              <a:off x="6942432" y="101244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9"/>
            <p:cNvSpPr/>
            <p:nvPr/>
          </p:nvSpPr>
          <p:spPr>
            <a:xfrm>
              <a:off x="6934205" y="115575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63"/>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9"/>
            <p:cNvSpPr/>
            <p:nvPr/>
          </p:nvSpPr>
          <p:spPr>
            <a:xfrm>
              <a:off x="6934205" y="1300979"/>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9"/>
            <p:cNvSpPr/>
            <p:nvPr/>
          </p:nvSpPr>
          <p:spPr>
            <a:xfrm>
              <a:off x="6942432"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9"/>
            <p:cNvSpPr/>
            <p:nvPr/>
          </p:nvSpPr>
          <p:spPr>
            <a:xfrm>
              <a:off x="6942432" y="159117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9"/>
            <p:cNvSpPr/>
            <p:nvPr/>
          </p:nvSpPr>
          <p:spPr>
            <a:xfrm>
              <a:off x="6942432"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9"/>
            <p:cNvSpPr/>
            <p:nvPr/>
          </p:nvSpPr>
          <p:spPr>
            <a:xfrm>
              <a:off x="6934205" y="1879709"/>
              <a:ext cx="53414" cy="80955"/>
            </a:xfrm>
            <a:custGeom>
              <a:rect b="b" l="l" r="r" t="t"/>
              <a:pathLst>
                <a:path extrusionOk="0" h="679" w="448">
                  <a:moveTo>
                    <a:pt x="224" y="70"/>
                  </a:moveTo>
                  <a:cubicBezTo>
                    <a:pt x="316" y="70"/>
                    <a:pt x="355" y="162"/>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9"/>
            <p:cNvSpPr/>
            <p:nvPr/>
          </p:nvSpPr>
          <p:spPr>
            <a:xfrm>
              <a:off x="4819935" y="206"/>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9"/>
            <p:cNvSpPr/>
            <p:nvPr/>
          </p:nvSpPr>
          <p:spPr>
            <a:xfrm>
              <a:off x="4819935" y="14435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9"/>
            <p:cNvSpPr/>
            <p:nvPr/>
          </p:nvSpPr>
          <p:spPr>
            <a:xfrm>
              <a:off x="4819935" y="289572"/>
              <a:ext cx="25753" cy="78213"/>
            </a:xfrm>
            <a:custGeom>
              <a:rect b="b" l="l" r="r" t="t"/>
              <a:pathLst>
                <a:path extrusionOk="0" h="656" w="216">
                  <a:moveTo>
                    <a:pt x="139" y="0"/>
                  </a:moveTo>
                  <a:lnTo>
                    <a:pt x="0" y="77"/>
                  </a:lnTo>
                  <a:lnTo>
                    <a:pt x="16" y="139"/>
                  </a:lnTo>
                  <a:lnTo>
                    <a:pt x="131" y="77"/>
                  </a:lnTo>
                  <a:lnTo>
                    <a:pt x="131"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9"/>
            <p:cNvSpPr/>
            <p:nvPr/>
          </p:nvSpPr>
          <p:spPr>
            <a:xfrm>
              <a:off x="4811589" y="432883"/>
              <a:ext cx="53414" cy="80955"/>
            </a:xfrm>
            <a:custGeom>
              <a:rect b="b" l="l" r="r" t="t"/>
              <a:pathLst>
                <a:path extrusionOk="0" h="679" w="448">
                  <a:moveTo>
                    <a:pt x="224" y="70"/>
                  </a:moveTo>
                  <a:cubicBezTo>
                    <a:pt x="317" y="70"/>
                    <a:pt x="355" y="162"/>
                    <a:pt x="355" y="331"/>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1"/>
                  </a:cubicBezTo>
                  <a:cubicBezTo>
                    <a:pt x="448" y="123"/>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9"/>
            <p:cNvSpPr/>
            <p:nvPr/>
          </p:nvSpPr>
          <p:spPr>
            <a:xfrm>
              <a:off x="4811589" y="57702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9"/>
            <p:cNvSpPr/>
            <p:nvPr/>
          </p:nvSpPr>
          <p:spPr>
            <a:xfrm>
              <a:off x="4819935" y="723083"/>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9"/>
            <p:cNvSpPr/>
            <p:nvPr/>
          </p:nvSpPr>
          <p:spPr>
            <a:xfrm>
              <a:off x="4811589" y="866394"/>
              <a:ext cx="53414" cy="80955"/>
            </a:xfrm>
            <a:custGeom>
              <a:rect b="b" l="l" r="r" t="t"/>
              <a:pathLst>
                <a:path extrusionOk="0" h="679" w="448">
                  <a:moveTo>
                    <a:pt x="224" y="70"/>
                  </a:moveTo>
                  <a:cubicBezTo>
                    <a:pt x="317" y="70"/>
                    <a:pt x="355" y="170"/>
                    <a:pt x="355" y="340"/>
                  </a:cubicBezTo>
                  <a:cubicBezTo>
                    <a:pt x="355" y="509"/>
                    <a:pt x="309" y="617"/>
                    <a:pt x="224" y="617"/>
                  </a:cubicBezTo>
                  <a:cubicBezTo>
                    <a:pt x="140" y="617"/>
                    <a:pt x="86" y="517"/>
                    <a:pt x="86" y="348"/>
                  </a:cubicBezTo>
                  <a:cubicBezTo>
                    <a:pt x="86" y="170"/>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9"/>
            <p:cNvSpPr/>
            <p:nvPr/>
          </p:nvSpPr>
          <p:spPr>
            <a:xfrm>
              <a:off x="4819935" y="1012448"/>
              <a:ext cx="25753" cy="78213"/>
            </a:xfrm>
            <a:custGeom>
              <a:rect b="b" l="l" r="r" t="t"/>
              <a:pathLst>
                <a:path extrusionOk="0" h="656" w="216">
                  <a:moveTo>
                    <a:pt x="139" y="1"/>
                  </a:moveTo>
                  <a:lnTo>
                    <a:pt x="0" y="78"/>
                  </a:lnTo>
                  <a:lnTo>
                    <a:pt x="16" y="147"/>
                  </a:lnTo>
                  <a:lnTo>
                    <a:pt x="131" y="86"/>
                  </a:lnTo>
                  <a:lnTo>
                    <a:pt x="131"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9"/>
            <p:cNvSpPr/>
            <p:nvPr/>
          </p:nvSpPr>
          <p:spPr>
            <a:xfrm>
              <a:off x="4811589" y="1155759"/>
              <a:ext cx="53414" cy="80955"/>
            </a:xfrm>
            <a:custGeom>
              <a:rect b="b" l="l" r="r" t="t"/>
              <a:pathLst>
                <a:path extrusionOk="0" h="679" w="448">
                  <a:moveTo>
                    <a:pt x="224" y="70"/>
                  </a:moveTo>
                  <a:cubicBezTo>
                    <a:pt x="317" y="70"/>
                    <a:pt x="355" y="170"/>
                    <a:pt x="355" y="340"/>
                  </a:cubicBezTo>
                  <a:cubicBezTo>
                    <a:pt x="355" y="509"/>
                    <a:pt x="309" y="610"/>
                    <a:pt x="224" y="610"/>
                  </a:cubicBezTo>
                  <a:cubicBezTo>
                    <a:pt x="140" y="610"/>
                    <a:pt x="86" y="517"/>
                    <a:pt x="86" y="348"/>
                  </a:cubicBezTo>
                  <a:cubicBezTo>
                    <a:pt x="86" y="163"/>
                    <a:pt x="147" y="70"/>
                    <a:pt x="224" y="70"/>
                  </a:cubicBezTo>
                  <a:close/>
                  <a:moveTo>
                    <a:pt x="224" y="1"/>
                  </a:moveTo>
                  <a:cubicBezTo>
                    <a:pt x="93" y="1"/>
                    <a:pt x="1" y="124"/>
                    <a:pt x="1" y="348"/>
                  </a:cubicBezTo>
                  <a:cubicBezTo>
                    <a:pt x="1" y="563"/>
                    <a:pt x="86" y="679"/>
                    <a:pt x="217" y="679"/>
                  </a:cubicBezTo>
                  <a:cubicBezTo>
                    <a:pt x="363" y="679"/>
                    <a:pt x="448" y="556"/>
                    <a:pt x="448" y="332"/>
                  </a:cubicBezTo>
                  <a:cubicBezTo>
                    <a:pt x="448" y="124"/>
                    <a:pt x="363"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9"/>
            <p:cNvSpPr/>
            <p:nvPr/>
          </p:nvSpPr>
          <p:spPr>
            <a:xfrm>
              <a:off x="4811589" y="1300979"/>
              <a:ext cx="53414" cy="80955"/>
            </a:xfrm>
            <a:custGeom>
              <a:rect b="b" l="l" r="r" t="t"/>
              <a:pathLst>
                <a:path extrusionOk="0" h="679" w="448">
                  <a:moveTo>
                    <a:pt x="224" y="70"/>
                  </a:moveTo>
                  <a:cubicBezTo>
                    <a:pt x="317" y="70"/>
                    <a:pt x="355" y="170"/>
                    <a:pt x="355" y="332"/>
                  </a:cubicBezTo>
                  <a:cubicBezTo>
                    <a:pt x="355" y="501"/>
                    <a:pt x="309" y="609"/>
                    <a:pt x="224" y="609"/>
                  </a:cubicBezTo>
                  <a:cubicBezTo>
                    <a:pt x="140" y="609"/>
                    <a:pt x="86" y="509"/>
                    <a:pt x="86" y="339"/>
                  </a:cubicBezTo>
                  <a:cubicBezTo>
                    <a:pt x="86" y="162"/>
                    <a:pt x="147" y="70"/>
                    <a:pt x="224" y="70"/>
                  </a:cubicBezTo>
                  <a:close/>
                  <a:moveTo>
                    <a:pt x="224" y="0"/>
                  </a:moveTo>
                  <a:cubicBezTo>
                    <a:pt x="93" y="0"/>
                    <a:pt x="1" y="116"/>
                    <a:pt x="1" y="339"/>
                  </a:cubicBezTo>
                  <a:cubicBezTo>
                    <a:pt x="1" y="555"/>
                    <a:pt x="86" y="678"/>
                    <a:pt x="217" y="678"/>
                  </a:cubicBezTo>
                  <a:cubicBezTo>
                    <a:pt x="363" y="678"/>
                    <a:pt x="448" y="555"/>
                    <a:pt x="448" y="332"/>
                  </a:cubicBezTo>
                  <a:cubicBezTo>
                    <a:pt x="448" y="124"/>
                    <a:pt x="363"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9"/>
            <p:cNvSpPr/>
            <p:nvPr/>
          </p:nvSpPr>
          <p:spPr>
            <a:xfrm>
              <a:off x="5880707" y="206"/>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9"/>
            <p:cNvSpPr/>
            <p:nvPr/>
          </p:nvSpPr>
          <p:spPr>
            <a:xfrm>
              <a:off x="5880707" y="14435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9"/>
            <p:cNvSpPr/>
            <p:nvPr/>
          </p:nvSpPr>
          <p:spPr>
            <a:xfrm>
              <a:off x="5880707" y="28957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9"/>
            <p:cNvSpPr/>
            <p:nvPr/>
          </p:nvSpPr>
          <p:spPr>
            <a:xfrm>
              <a:off x="5872480" y="432883"/>
              <a:ext cx="53295" cy="80955"/>
            </a:xfrm>
            <a:custGeom>
              <a:rect b="b" l="l" r="r" t="t"/>
              <a:pathLst>
                <a:path extrusionOk="0" h="679" w="447">
                  <a:moveTo>
                    <a:pt x="224" y="70"/>
                  </a:moveTo>
                  <a:cubicBezTo>
                    <a:pt x="316" y="70"/>
                    <a:pt x="362" y="162"/>
                    <a:pt x="362" y="331"/>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9"/>
            <p:cNvSpPr/>
            <p:nvPr/>
          </p:nvSpPr>
          <p:spPr>
            <a:xfrm>
              <a:off x="5872480" y="57702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9"/>
            <p:cNvSpPr/>
            <p:nvPr/>
          </p:nvSpPr>
          <p:spPr>
            <a:xfrm>
              <a:off x="5880707" y="723083"/>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9"/>
            <p:cNvSpPr/>
            <p:nvPr/>
          </p:nvSpPr>
          <p:spPr>
            <a:xfrm>
              <a:off x="5872480" y="866394"/>
              <a:ext cx="53295" cy="80955"/>
            </a:xfrm>
            <a:custGeom>
              <a:rect b="b" l="l" r="r" t="t"/>
              <a:pathLst>
                <a:path extrusionOk="0" h="679" w="447">
                  <a:moveTo>
                    <a:pt x="224" y="70"/>
                  </a:moveTo>
                  <a:cubicBezTo>
                    <a:pt x="316" y="70"/>
                    <a:pt x="362" y="170"/>
                    <a:pt x="362" y="340"/>
                  </a:cubicBezTo>
                  <a:cubicBezTo>
                    <a:pt x="362" y="509"/>
                    <a:pt x="316" y="617"/>
                    <a:pt x="224" y="617"/>
                  </a:cubicBezTo>
                  <a:cubicBezTo>
                    <a:pt x="147" y="617"/>
                    <a:pt x="93" y="517"/>
                    <a:pt x="93" y="348"/>
                  </a:cubicBezTo>
                  <a:cubicBezTo>
                    <a:pt x="93" y="170"/>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9"/>
            <p:cNvSpPr/>
            <p:nvPr/>
          </p:nvSpPr>
          <p:spPr>
            <a:xfrm>
              <a:off x="5880707" y="101244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9"/>
            <p:cNvSpPr/>
            <p:nvPr/>
          </p:nvSpPr>
          <p:spPr>
            <a:xfrm>
              <a:off x="5872480" y="1155759"/>
              <a:ext cx="53295" cy="80955"/>
            </a:xfrm>
            <a:custGeom>
              <a:rect b="b" l="l" r="r" t="t"/>
              <a:pathLst>
                <a:path extrusionOk="0" h="679" w="447">
                  <a:moveTo>
                    <a:pt x="224" y="70"/>
                  </a:moveTo>
                  <a:cubicBezTo>
                    <a:pt x="316" y="70"/>
                    <a:pt x="362" y="170"/>
                    <a:pt x="362" y="340"/>
                  </a:cubicBezTo>
                  <a:cubicBezTo>
                    <a:pt x="362" y="509"/>
                    <a:pt x="316" y="610"/>
                    <a:pt x="224" y="610"/>
                  </a:cubicBezTo>
                  <a:cubicBezTo>
                    <a:pt x="147" y="610"/>
                    <a:pt x="93" y="517"/>
                    <a:pt x="93" y="348"/>
                  </a:cubicBezTo>
                  <a:cubicBezTo>
                    <a:pt x="93" y="163"/>
                    <a:pt x="147" y="70"/>
                    <a:pt x="224" y="70"/>
                  </a:cubicBezTo>
                  <a:close/>
                  <a:moveTo>
                    <a:pt x="231" y="1"/>
                  </a:moveTo>
                  <a:cubicBezTo>
                    <a:pt x="100" y="1"/>
                    <a:pt x="0" y="124"/>
                    <a:pt x="0" y="348"/>
                  </a:cubicBezTo>
                  <a:cubicBezTo>
                    <a:pt x="8" y="563"/>
                    <a:pt x="93" y="679"/>
                    <a:pt x="224" y="679"/>
                  </a:cubicBezTo>
                  <a:cubicBezTo>
                    <a:pt x="370"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9"/>
            <p:cNvSpPr/>
            <p:nvPr/>
          </p:nvSpPr>
          <p:spPr>
            <a:xfrm>
              <a:off x="5872480" y="1300979"/>
              <a:ext cx="53295" cy="80955"/>
            </a:xfrm>
            <a:custGeom>
              <a:rect b="b" l="l" r="r" t="t"/>
              <a:pathLst>
                <a:path extrusionOk="0" h="679" w="447">
                  <a:moveTo>
                    <a:pt x="224" y="70"/>
                  </a:moveTo>
                  <a:cubicBezTo>
                    <a:pt x="316" y="70"/>
                    <a:pt x="362" y="170"/>
                    <a:pt x="362" y="332"/>
                  </a:cubicBezTo>
                  <a:cubicBezTo>
                    <a:pt x="362" y="501"/>
                    <a:pt x="316" y="609"/>
                    <a:pt x="224" y="609"/>
                  </a:cubicBezTo>
                  <a:cubicBezTo>
                    <a:pt x="147" y="609"/>
                    <a:pt x="93" y="509"/>
                    <a:pt x="93" y="339"/>
                  </a:cubicBezTo>
                  <a:cubicBezTo>
                    <a:pt x="93" y="162"/>
                    <a:pt x="147" y="70"/>
                    <a:pt x="224" y="70"/>
                  </a:cubicBezTo>
                  <a:close/>
                  <a:moveTo>
                    <a:pt x="231" y="0"/>
                  </a:moveTo>
                  <a:cubicBezTo>
                    <a:pt x="100" y="0"/>
                    <a:pt x="0" y="116"/>
                    <a:pt x="0" y="339"/>
                  </a:cubicBezTo>
                  <a:cubicBezTo>
                    <a:pt x="8" y="555"/>
                    <a:pt x="93" y="678"/>
                    <a:pt x="224" y="678"/>
                  </a:cubicBezTo>
                  <a:cubicBezTo>
                    <a:pt x="370"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9"/>
            <p:cNvSpPr/>
            <p:nvPr/>
          </p:nvSpPr>
          <p:spPr>
            <a:xfrm>
              <a:off x="5880707" y="1447032"/>
              <a:ext cx="26707" cy="78213"/>
            </a:xfrm>
            <a:custGeom>
              <a:rect b="b" l="l" r="r" t="t"/>
              <a:pathLst>
                <a:path extrusionOk="0" h="656" w="224">
                  <a:moveTo>
                    <a:pt x="147" y="0"/>
                  </a:moveTo>
                  <a:lnTo>
                    <a:pt x="0" y="77"/>
                  </a:lnTo>
                  <a:lnTo>
                    <a:pt x="24"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9"/>
            <p:cNvSpPr/>
            <p:nvPr/>
          </p:nvSpPr>
          <p:spPr>
            <a:xfrm>
              <a:off x="5880707" y="1591178"/>
              <a:ext cx="26707" cy="78213"/>
            </a:xfrm>
            <a:custGeom>
              <a:rect b="b" l="l" r="r" t="t"/>
              <a:pathLst>
                <a:path extrusionOk="0" h="656" w="224">
                  <a:moveTo>
                    <a:pt x="147" y="1"/>
                  </a:moveTo>
                  <a:lnTo>
                    <a:pt x="0" y="78"/>
                  </a:lnTo>
                  <a:lnTo>
                    <a:pt x="24"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9"/>
            <p:cNvSpPr/>
            <p:nvPr/>
          </p:nvSpPr>
          <p:spPr>
            <a:xfrm>
              <a:off x="7473355"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9"/>
            <p:cNvSpPr/>
            <p:nvPr/>
          </p:nvSpPr>
          <p:spPr>
            <a:xfrm>
              <a:off x="7473355"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9"/>
            <p:cNvSpPr/>
            <p:nvPr/>
          </p:nvSpPr>
          <p:spPr>
            <a:xfrm>
              <a:off x="7473355"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9"/>
            <p:cNvSpPr/>
            <p:nvPr/>
          </p:nvSpPr>
          <p:spPr>
            <a:xfrm>
              <a:off x="7465128"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9"/>
            <p:cNvSpPr/>
            <p:nvPr/>
          </p:nvSpPr>
          <p:spPr>
            <a:xfrm>
              <a:off x="7465128"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9"/>
            <p:cNvSpPr/>
            <p:nvPr/>
          </p:nvSpPr>
          <p:spPr>
            <a:xfrm>
              <a:off x="7473355"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9"/>
            <p:cNvSpPr/>
            <p:nvPr/>
          </p:nvSpPr>
          <p:spPr>
            <a:xfrm>
              <a:off x="7465128"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9"/>
            <p:cNvSpPr/>
            <p:nvPr/>
          </p:nvSpPr>
          <p:spPr>
            <a:xfrm>
              <a:off x="7473355"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9"/>
            <p:cNvSpPr/>
            <p:nvPr/>
          </p:nvSpPr>
          <p:spPr>
            <a:xfrm>
              <a:off x="7465128"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9"/>
            <p:cNvSpPr/>
            <p:nvPr/>
          </p:nvSpPr>
          <p:spPr>
            <a:xfrm>
              <a:off x="7465128"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9"/>
            <p:cNvSpPr/>
            <p:nvPr/>
          </p:nvSpPr>
          <p:spPr>
            <a:xfrm>
              <a:off x="7473355"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9"/>
            <p:cNvSpPr/>
            <p:nvPr/>
          </p:nvSpPr>
          <p:spPr>
            <a:xfrm>
              <a:off x="7473355"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9"/>
            <p:cNvSpPr/>
            <p:nvPr/>
          </p:nvSpPr>
          <p:spPr>
            <a:xfrm>
              <a:off x="7473355"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9"/>
            <p:cNvSpPr/>
            <p:nvPr/>
          </p:nvSpPr>
          <p:spPr>
            <a:xfrm>
              <a:off x="3227168"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9"/>
            <p:cNvSpPr/>
            <p:nvPr/>
          </p:nvSpPr>
          <p:spPr>
            <a:xfrm>
              <a:off x="3227168"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9"/>
            <p:cNvSpPr/>
            <p:nvPr/>
          </p:nvSpPr>
          <p:spPr>
            <a:xfrm>
              <a:off x="3227168"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9"/>
            <p:cNvSpPr/>
            <p:nvPr/>
          </p:nvSpPr>
          <p:spPr>
            <a:xfrm>
              <a:off x="3227168"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9"/>
            <p:cNvSpPr/>
            <p:nvPr/>
          </p:nvSpPr>
          <p:spPr>
            <a:xfrm>
              <a:off x="3219775"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9"/>
            <p:cNvSpPr/>
            <p:nvPr/>
          </p:nvSpPr>
          <p:spPr>
            <a:xfrm>
              <a:off x="3219775"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9"/>
            <p:cNvSpPr/>
            <p:nvPr/>
          </p:nvSpPr>
          <p:spPr>
            <a:xfrm>
              <a:off x="3227168"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9"/>
            <p:cNvSpPr/>
            <p:nvPr/>
          </p:nvSpPr>
          <p:spPr>
            <a:xfrm>
              <a:off x="3219775"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9"/>
            <p:cNvSpPr/>
            <p:nvPr/>
          </p:nvSpPr>
          <p:spPr>
            <a:xfrm>
              <a:off x="3227168"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9"/>
            <p:cNvSpPr/>
            <p:nvPr/>
          </p:nvSpPr>
          <p:spPr>
            <a:xfrm>
              <a:off x="3757971"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9"/>
            <p:cNvSpPr/>
            <p:nvPr/>
          </p:nvSpPr>
          <p:spPr>
            <a:xfrm>
              <a:off x="3757971"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9"/>
            <p:cNvSpPr/>
            <p:nvPr/>
          </p:nvSpPr>
          <p:spPr>
            <a:xfrm>
              <a:off x="3757971"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9"/>
            <p:cNvSpPr/>
            <p:nvPr/>
          </p:nvSpPr>
          <p:spPr>
            <a:xfrm>
              <a:off x="3757971"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9"/>
            <p:cNvSpPr/>
            <p:nvPr/>
          </p:nvSpPr>
          <p:spPr>
            <a:xfrm>
              <a:off x="3749744"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1" y="1"/>
                  </a:moveTo>
                  <a:cubicBezTo>
                    <a:pt x="93" y="1"/>
                    <a:pt x="0" y="124"/>
                    <a:pt x="0" y="340"/>
                  </a:cubicBezTo>
                  <a:cubicBezTo>
                    <a:pt x="0" y="563"/>
                    <a:pt x="85" y="679"/>
                    <a:pt x="216"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9"/>
            <p:cNvSpPr/>
            <p:nvPr/>
          </p:nvSpPr>
          <p:spPr>
            <a:xfrm>
              <a:off x="3749744"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1" y="0"/>
                  </a:moveTo>
                  <a:cubicBezTo>
                    <a:pt x="93" y="0"/>
                    <a:pt x="0" y="116"/>
                    <a:pt x="0" y="339"/>
                  </a:cubicBezTo>
                  <a:cubicBezTo>
                    <a:pt x="0" y="555"/>
                    <a:pt x="85" y="678"/>
                    <a:pt x="216"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9"/>
            <p:cNvSpPr/>
            <p:nvPr/>
          </p:nvSpPr>
          <p:spPr>
            <a:xfrm>
              <a:off x="3757971"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9"/>
            <p:cNvSpPr/>
            <p:nvPr/>
          </p:nvSpPr>
          <p:spPr>
            <a:xfrm>
              <a:off x="3749744"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1" y="0"/>
                  </a:moveTo>
                  <a:cubicBezTo>
                    <a:pt x="93" y="0"/>
                    <a:pt x="0" y="124"/>
                    <a:pt x="0" y="347"/>
                  </a:cubicBezTo>
                  <a:cubicBezTo>
                    <a:pt x="0" y="563"/>
                    <a:pt x="85" y="686"/>
                    <a:pt x="216"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9"/>
            <p:cNvSpPr/>
            <p:nvPr/>
          </p:nvSpPr>
          <p:spPr>
            <a:xfrm>
              <a:off x="3757971"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9"/>
            <p:cNvSpPr/>
            <p:nvPr/>
          </p:nvSpPr>
          <p:spPr>
            <a:xfrm>
              <a:off x="4288893"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9"/>
            <p:cNvSpPr/>
            <p:nvPr/>
          </p:nvSpPr>
          <p:spPr>
            <a:xfrm>
              <a:off x="4288893"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9"/>
            <p:cNvSpPr/>
            <p:nvPr/>
          </p:nvSpPr>
          <p:spPr>
            <a:xfrm>
              <a:off x="4288893"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9"/>
            <p:cNvSpPr/>
            <p:nvPr/>
          </p:nvSpPr>
          <p:spPr>
            <a:xfrm>
              <a:off x="4288893"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9"/>
            <p:cNvSpPr/>
            <p:nvPr/>
          </p:nvSpPr>
          <p:spPr>
            <a:xfrm>
              <a:off x="4280666"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32" y="1"/>
                  </a:moveTo>
                  <a:cubicBezTo>
                    <a:pt x="93" y="1"/>
                    <a:pt x="1" y="124"/>
                    <a:pt x="1" y="340"/>
                  </a:cubicBezTo>
                  <a:cubicBezTo>
                    <a:pt x="1" y="563"/>
                    <a:pt x="85" y="679"/>
                    <a:pt x="216" y="679"/>
                  </a:cubicBezTo>
                  <a:cubicBezTo>
                    <a:pt x="363" y="679"/>
                    <a:pt x="447" y="556"/>
                    <a:pt x="447" y="332"/>
                  </a:cubicBezTo>
                  <a:cubicBezTo>
                    <a:pt x="447"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9"/>
            <p:cNvSpPr/>
            <p:nvPr/>
          </p:nvSpPr>
          <p:spPr>
            <a:xfrm>
              <a:off x="4280666"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32" y="0"/>
                  </a:moveTo>
                  <a:cubicBezTo>
                    <a:pt x="93" y="0"/>
                    <a:pt x="1" y="116"/>
                    <a:pt x="1" y="339"/>
                  </a:cubicBezTo>
                  <a:cubicBezTo>
                    <a:pt x="1" y="555"/>
                    <a:pt x="85" y="678"/>
                    <a:pt x="216" y="678"/>
                  </a:cubicBezTo>
                  <a:cubicBezTo>
                    <a:pt x="363" y="678"/>
                    <a:pt x="447" y="555"/>
                    <a:pt x="447" y="331"/>
                  </a:cubicBezTo>
                  <a:cubicBezTo>
                    <a:pt x="447"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9"/>
            <p:cNvSpPr/>
            <p:nvPr/>
          </p:nvSpPr>
          <p:spPr>
            <a:xfrm>
              <a:off x="4288893"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9"/>
            <p:cNvSpPr/>
            <p:nvPr/>
          </p:nvSpPr>
          <p:spPr>
            <a:xfrm>
              <a:off x="4280666"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32" y="0"/>
                  </a:moveTo>
                  <a:cubicBezTo>
                    <a:pt x="93" y="0"/>
                    <a:pt x="1" y="124"/>
                    <a:pt x="1" y="347"/>
                  </a:cubicBezTo>
                  <a:cubicBezTo>
                    <a:pt x="1" y="563"/>
                    <a:pt x="85" y="686"/>
                    <a:pt x="216" y="686"/>
                  </a:cubicBezTo>
                  <a:cubicBezTo>
                    <a:pt x="363" y="686"/>
                    <a:pt x="447" y="563"/>
                    <a:pt x="447" y="339"/>
                  </a:cubicBezTo>
                  <a:cubicBezTo>
                    <a:pt x="447"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9"/>
            <p:cNvSpPr/>
            <p:nvPr/>
          </p:nvSpPr>
          <p:spPr>
            <a:xfrm>
              <a:off x="4288893"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9"/>
            <p:cNvSpPr/>
            <p:nvPr/>
          </p:nvSpPr>
          <p:spPr>
            <a:xfrm>
              <a:off x="5349903" y="206"/>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9"/>
            <p:cNvSpPr/>
            <p:nvPr/>
          </p:nvSpPr>
          <p:spPr>
            <a:xfrm>
              <a:off x="5349903" y="144353"/>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9"/>
            <p:cNvSpPr/>
            <p:nvPr/>
          </p:nvSpPr>
          <p:spPr>
            <a:xfrm>
              <a:off x="5349903" y="288618"/>
              <a:ext cx="25872" cy="79167"/>
            </a:xfrm>
            <a:custGeom>
              <a:rect b="b" l="l" r="r" t="t"/>
              <a:pathLst>
                <a:path extrusionOk="0" h="664" w="217">
                  <a:moveTo>
                    <a:pt x="139" y="0"/>
                  </a:moveTo>
                  <a:lnTo>
                    <a:pt x="0" y="85"/>
                  </a:lnTo>
                  <a:lnTo>
                    <a:pt x="16" y="147"/>
                  </a:lnTo>
                  <a:lnTo>
                    <a:pt x="131" y="85"/>
                  </a:lnTo>
                  <a:lnTo>
                    <a:pt x="131"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9"/>
            <p:cNvSpPr/>
            <p:nvPr/>
          </p:nvSpPr>
          <p:spPr>
            <a:xfrm>
              <a:off x="5349903" y="433718"/>
              <a:ext cx="25872" cy="78213"/>
            </a:xfrm>
            <a:custGeom>
              <a:rect b="b" l="l" r="r" t="t"/>
              <a:pathLst>
                <a:path extrusionOk="0" h="656" w="217">
                  <a:moveTo>
                    <a:pt x="139" y="1"/>
                  </a:moveTo>
                  <a:lnTo>
                    <a:pt x="0" y="78"/>
                  </a:lnTo>
                  <a:lnTo>
                    <a:pt x="16" y="147"/>
                  </a:lnTo>
                  <a:lnTo>
                    <a:pt x="131" y="86"/>
                  </a:lnTo>
                  <a:lnTo>
                    <a:pt x="131"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9"/>
            <p:cNvSpPr/>
            <p:nvPr/>
          </p:nvSpPr>
          <p:spPr>
            <a:xfrm>
              <a:off x="5341557" y="577029"/>
              <a:ext cx="53414" cy="80955"/>
            </a:xfrm>
            <a:custGeom>
              <a:rect b="b" l="l" r="r" t="t"/>
              <a:pathLst>
                <a:path extrusionOk="0" h="679" w="448">
                  <a:moveTo>
                    <a:pt x="224" y="70"/>
                  </a:moveTo>
                  <a:cubicBezTo>
                    <a:pt x="317" y="70"/>
                    <a:pt x="355" y="170"/>
                    <a:pt x="355" y="340"/>
                  </a:cubicBezTo>
                  <a:cubicBezTo>
                    <a:pt x="355" y="509"/>
                    <a:pt x="317" y="609"/>
                    <a:pt x="224" y="609"/>
                  </a:cubicBezTo>
                  <a:cubicBezTo>
                    <a:pt x="140" y="609"/>
                    <a:pt x="86" y="517"/>
                    <a:pt x="86" y="347"/>
                  </a:cubicBezTo>
                  <a:cubicBezTo>
                    <a:pt x="86" y="163"/>
                    <a:pt x="147" y="70"/>
                    <a:pt x="224" y="70"/>
                  </a:cubicBezTo>
                  <a:close/>
                  <a:moveTo>
                    <a:pt x="232" y="1"/>
                  </a:moveTo>
                  <a:cubicBezTo>
                    <a:pt x="93" y="1"/>
                    <a:pt x="1" y="124"/>
                    <a:pt x="1" y="340"/>
                  </a:cubicBezTo>
                  <a:cubicBezTo>
                    <a:pt x="1" y="563"/>
                    <a:pt x="93" y="679"/>
                    <a:pt x="217" y="679"/>
                  </a:cubicBezTo>
                  <a:cubicBezTo>
                    <a:pt x="363" y="679"/>
                    <a:pt x="448" y="556"/>
                    <a:pt x="448" y="332"/>
                  </a:cubicBezTo>
                  <a:cubicBezTo>
                    <a:pt x="448" y="124"/>
                    <a:pt x="363" y="1"/>
                    <a:pt x="2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9"/>
            <p:cNvSpPr/>
            <p:nvPr/>
          </p:nvSpPr>
          <p:spPr>
            <a:xfrm>
              <a:off x="5341557" y="722248"/>
              <a:ext cx="53414" cy="80955"/>
            </a:xfrm>
            <a:custGeom>
              <a:rect b="b" l="l" r="r" t="t"/>
              <a:pathLst>
                <a:path extrusionOk="0" h="679" w="448">
                  <a:moveTo>
                    <a:pt x="224" y="62"/>
                  </a:moveTo>
                  <a:cubicBezTo>
                    <a:pt x="317" y="62"/>
                    <a:pt x="355" y="162"/>
                    <a:pt x="355" y="331"/>
                  </a:cubicBezTo>
                  <a:cubicBezTo>
                    <a:pt x="355" y="501"/>
                    <a:pt x="317" y="609"/>
                    <a:pt x="224" y="609"/>
                  </a:cubicBezTo>
                  <a:cubicBezTo>
                    <a:pt x="140" y="609"/>
                    <a:pt x="86" y="509"/>
                    <a:pt x="86" y="339"/>
                  </a:cubicBezTo>
                  <a:cubicBezTo>
                    <a:pt x="86" y="162"/>
                    <a:pt x="147" y="62"/>
                    <a:pt x="224" y="62"/>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9"/>
            <p:cNvSpPr/>
            <p:nvPr/>
          </p:nvSpPr>
          <p:spPr>
            <a:xfrm>
              <a:off x="5349903" y="868302"/>
              <a:ext cx="25872" cy="78213"/>
            </a:xfrm>
            <a:custGeom>
              <a:rect b="b" l="l" r="r" t="t"/>
              <a:pathLst>
                <a:path extrusionOk="0" h="656" w="217">
                  <a:moveTo>
                    <a:pt x="139" y="0"/>
                  </a:moveTo>
                  <a:lnTo>
                    <a:pt x="0" y="77"/>
                  </a:lnTo>
                  <a:lnTo>
                    <a:pt x="16" y="139"/>
                  </a:lnTo>
                  <a:lnTo>
                    <a:pt x="131" y="77"/>
                  </a:lnTo>
                  <a:lnTo>
                    <a:pt x="131"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9"/>
            <p:cNvSpPr/>
            <p:nvPr/>
          </p:nvSpPr>
          <p:spPr>
            <a:xfrm>
              <a:off x="5341557" y="1010660"/>
              <a:ext cx="53414" cy="81909"/>
            </a:xfrm>
            <a:custGeom>
              <a:rect b="b" l="l" r="r" t="t"/>
              <a:pathLst>
                <a:path extrusionOk="0" h="687" w="448">
                  <a:moveTo>
                    <a:pt x="224" y="70"/>
                  </a:moveTo>
                  <a:cubicBezTo>
                    <a:pt x="317" y="70"/>
                    <a:pt x="355" y="170"/>
                    <a:pt x="355" y="339"/>
                  </a:cubicBezTo>
                  <a:cubicBezTo>
                    <a:pt x="355" y="509"/>
                    <a:pt x="317" y="617"/>
                    <a:pt x="224" y="617"/>
                  </a:cubicBezTo>
                  <a:cubicBezTo>
                    <a:pt x="140" y="617"/>
                    <a:pt x="86" y="517"/>
                    <a:pt x="86" y="347"/>
                  </a:cubicBezTo>
                  <a:cubicBezTo>
                    <a:pt x="86" y="170"/>
                    <a:pt x="147" y="70"/>
                    <a:pt x="224" y="70"/>
                  </a:cubicBezTo>
                  <a:close/>
                  <a:moveTo>
                    <a:pt x="232" y="0"/>
                  </a:moveTo>
                  <a:cubicBezTo>
                    <a:pt x="93" y="0"/>
                    <a:pt x="1" y="124"/>
                    <a:pt x="1" y="347"/>
                  </a:cubicBezTo>
                  <a:cubicBezTo>
                    <a:pt x="1" y="563"/>
                    <a:pt x="93" y="686"/>
                    <a:pt x="217" y="686"/>
                  </a:cubicBezTo>
                  <a:cubicBezTo>
                    <a:pt x="363" y="686"/>
                    <a:pt x="448" y="563"/>
                    <a:pt x="448" y="339"/>
                  </a:cubicBezTo>
                  <a:cubicBezTo>
                    <a:pt x="448" y="124"/>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9"/>
            <p:cNvSpPr/>
            <p:nvPr/>
          </p:nvSpPr>
          <p:spPr>
            <a:xfrm>
              <a:off x="5349903" y="1156713"/>
              <a:ext cx="25872" cy="79167"/>
            </a:xfrm>
            <a:custGeom>
              <a:rect b="b" l="l" r="r" t="t"/>
              <a:pathLst>
                <a:path extrusionOk="0" h="664" w="217">
                  <a:moveTo>
                    <a:pt x="139" y="1"/>
                  </a:moveTo>
                  <a:lnTo>
                    <a:pt x="0" y="85"/>
                  </a:lnTo>
                  <a:lnTo>
                    <a:pt x="16" y="147"/>
                  </a:lnTo>
                  <a:lnTo>
                    <a:pt x="131" y="85"/>
                  </a:lnTo>
                  <a:lnTo>
                    <a:pt x="131"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9"/>
            <p:cNvSpPr/>
            <p:nvPr/>
          </p:nvSpPr>
          <p:spPr>
            <a:xfrm>
              <a:off x="5341557" y="1300979"/>
              <a:ext cx="53414" cy="80955"/>
            </a:xfrm>
            <a:custGeom>
              <a:rect b="b" l="l" r="r" t="t"/>
              <a:pathLst>
                <a:path extrusionOk="0" h="679" w="448">
                  <a:moveTo>
                    <a:pt x="224" y="70"/>
                  </a:moveTo>
                  <a:cubicBezTo>
                    <a:pt x="317" y="70"/>
                    <a:pt x="355" y="170"/>
                    <a:pt x="355" y="331"/>
                  </a:cubicBezTo>
                  <a:cubicBezTo>
                    <a:pt x="355" y="501"/>
                    <a:pt x="317" y="609"/>
                    <a:pt x="224" y="609"/>
                  </a:cubicBezTo>
                  <a:cubicBezTo>
                    <a:pt x="140" y="609"/>
                    <a:pt x="86" y="509"/>
                    <a:pt x="86" y="339"/>
                  </a:cubicBezTo>
                  <a:cubicBezTo>
                    <a:pt x="86" y="162"/>
                    <a:pt x="147" y="70"/>
                    <a:pt x="224" y="70"/>
                  </a:cubicBezTo>
                  <a:close/>
                  <a:moveTo>
                    <a:pt x="232" y="0"/>
                  </a:moveTo>
                  <a:cubicBezTo>
                    <a:pt x="93" y="0"/>
                    <a:pt x="1" y="116"/>
                    <a:pt x="1" y="339"/>
                  </a:cubicBezTo>
                  <a:cubicBezTo>
                    <a:pt x="1" y="555"/>
                    <a:pt x="93" y="678"/>
                    <a:pt x="217" y="678"/>
                  </a:cubicBezTo>
                  <a:cubicBezTo>
                    <a:pt x="363" y="678"/>
                    <a:pt x="448" y="555"/>
                    <a:pt x="448" y="331"/>
                  </a:cubicBezTo>
                  <a:cubicBezTo>
                    <a:pt x="448" y="123"/>
                    <a:pt x="363" y="0"/>
                    <a:pt x="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9"/>
            <p:cNvSpPr/>
            <p:nvPr/>
          </p:nvSpPr>
          <p:spPr>
            <a:xfrm>
              <a:off x="6411510"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9"/>
            <p:cNvSpPr/>
            <p:nvPr/>
          </p:nvSpPr>
          <p:spPr>
            <a:xfrm>
              <a:off x="6411510"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9"/>
            <p:cNvSpPr/>
            <p:nvPr/>
          </p:nvSpPr>
          <p:spPr>
            <a:xfrm>
              <a:off x="6411510" y="288618"/>
              <a:ext cx="25872" cy="79167"/>
            </a:xfrm>
            <a:custGeom>
              <a:rect b="b" l="l" r="r" t="t"/>
              <a:pathLst>
                <a:path extrusionOk="0" h="664" w="217">
                  <a:moveTo>
                    <a:pt x="139" y="0"/>
                  </a:moveTo>
                  <a:lnTo>
                    <a:pt x="1" y="85"/>
                  </a:lnTo>
                  <a:lnTo>
                    <a:pt x="16" y="147"/>
                  </a:lnTo>
                  <a:lnTo>
                    <a:pt x="132" y="85"/>
                  </a:lnTo>
                  <a:lnTo>
                    <a:pt x="132" y="663"/>
                  </a:lnTo>
                  <a:lnTo>
                    <a:pt x="216" y="663"/>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9"/>
            <p:cNvSpPr/>
            <p:nvPr/>
          </p:nvSpPr>
          <p:spPr>
            <a:xfrm>
              <a:off x="6411510" y="433718"/>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9"/>
            <p:cNvSpPr/>
            <p:nvPr/>
          </p:nvSpPr>
          <p:spPr>
            <a:xfrm>
              <a:off x="6403283" y="577029"/>
              <a:ext cx="53414" cy="80955"/>
            </a:xfrm>
            <a:custGeom>
              <a:rect b="b" l="l" r="r" t="t"/>
              <a:pathLst>
                <a:path extrusionOk="0" h="679" w="448">
                  <a:moveTo>
                    <a:pt x="224" y="70"/>
                  </a:moveTo>
                  <a:cubicBezTo>
                    <a:pt x="316" y="70"/>
                    <a:pt x="355" y="170"/>
                    <a:pt x="355" y="340"/>
                  </a:cubicBezTo>
                  <a:cubicBezTo>
                    <a:pt x="355" y="509"/>
                    <a:pt x="316" y="609"/>
                    <a:pt x="224" y="609"/>
                  </a:cubicBezTo>
                  <a:cubicBezTo>
                    <a:pt x="139" y="609"/>
                    <a:pt x="85" y="517"/>
                    <a:pt x="85" y="347"/>
                  </a:cubicBezTo>
                  <a:cubicBezTo>
                    <a:pt x="85" y="163"/>
                    <a:pt x="147" y="70"/>
                    <a:pt x="224" y="70"/>
                  </a:cubicBezTo>
                  <a:close/>
                  <a:moveTo>
                    <a:pt x="224" y="1"/>
                  </a:moveTo>
                  <a:cubicBezTo>
                    <a:pt x="93" y="1"/>
                    <a:pt x="0" y="124"/>
                    <a:pt x="0" y="340"/>
                  </a:cubicBezTo>
                  <a:cubicBezTo>
                    <a:pt x="0" y="563"/>
                    <a:pt x="85" y="679"/>
                    <a:pt x="216" y="679"/>
                  </a:cubicBezTo>
                  <a:cubicBezTo>
                    <a:pt x="362" y="679"/>
                    <a:pt x="447" y="556"/>
                    <a:pt x="447" y="332"/>
                  </a:cubicBezTo>
                  <a:cubicBezTo>
                    <a:pt x="447" y="124"/>
                    <a:pt x="362"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9"/>
            <p:cNvSpPr/>
            <p:nvPr/>
          </p:nvSpPr>
          <p:spPr>
            <a:xfrm>
              <a:off x="6403283" y="722248"/>
              <a:ext cx="53414" cy="80955"/>
            </a:xfrm>
            <a:custGeom>
              <a:rect b="b" l="l" r="r" t="t"/>
              <a:pathLst>
                <a:path extrusionOk="0" h="679" w="448">
                  <a:moveTo>
                    <a:pt x="224" y="62"/>
                  </a:moveTo>
                  <a:cubicBezTo>
                    <a:pt x="316" y="62"/>
                    <a:pt x="355" y="162"/>
                    <a:pt x="355" y="331"/>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9"/>
            <p:cNvSpPr/>
            <p:nvPr/>
          </p:nvSpPr>
          <p:spPr>
            <a:xfrm>
              <a:off x="6411510" y="86830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9"/>
            <p:cNvSpPr/>
            <p:nvPr/>
          </p:nvSpPr>
          <p:spPr>
            <a:xfrm>
              <a:off x="6403283" y="1010660"/>
              <a:ext cx="53414" cy="81909"/>
            </a:xfrm>
            <a:custGeom>
              <a:rect b="b" l="l" r="r" t="t"/>
              <a:pathLst>
                <a:path extrusionOk="0" h="687" w="448">
                  <a:moveTo>
                    <a:pt x="224" y="70"/>
                  </a:moveTo>
                  <a:cubicBezTo>
                    <a:pt x="316" y="70"/>
                    <a:pt x="355" y="170"/>
                    <a:pt x="355" y="339"/>
                  </a:cubicBezTo>
                  <a:cubicBezTo>
                    <a:pt x="355" y="509"/>
                    <a:pt x="316" y="617"/>
                    <a:pt x="224" y="617"/>
                  </a:cubicBezTo>
                  <a:cubicBezTo>
                    <a:pt x="139" y="617"/>
                    <a:pt x="85" y="517"/>
                    <a:pt x="85" y="347"/>
                  </a:cubicBezTo>
                  <a:cubicBezTo>
                    <a:pt x="85" y="170"/>
                    <a:pt x="147" y="70"/>
                    <a:pt x="224" y="70"/>
                  </a:cubicBezTo>
                  <a:close/>
                  <a:moveTo>
                    <a:pt x="224" y="0"/>
                  </a:moveTo>
                  <a:cubicBezTo>
                    <a:pt x="93" y="0"/>
                    <a:pt x="0" y="124"/>
                    <a:pt x="0" y="347"/>
                  </a:cubicBezTo>
                  <a:cubicBezTo>
                    <a:pt x="0" y="563"/>
                    <a:pt x="85" y="686"/>
                    <a:pt x="216" y="686"/>
                  </a:cubicBezTo>
                  <a:cubicBezTo>
                    <a:pt x="362" y="686"/>
                    <a:pt x="447" y="563"/>
                    <a:pt x="447" y="339"/>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9"/>
            <p:cNvSpPr/>
            <p:nvPr/>
          </p:nvSpPr>
          <p:spPr>
            <a:xfrm>
              <a:off x="6411510" y="1156713"/>
              <a:ext cx="25872" cy="79167"/>
            </a:xfrm>
            <a:custGeom>
              <a:rect b="b" l="l" r="r" t="t"/>
              <a:pathLst>
                <a:path extrusionOk="0" h="664" w="217">
                  <a:moveTo>
                    <a:pt x="139" y="1"/>
                  </a:moveTo>
                  <a:lnTo>
                    <a:pt x="1" y="85"/>
                  </a:lnTo>
                  <a:lnTo>
                    <a:pt x="16" y="147"/>
                  </a:lnTo>
                  <a:lnTo>
                    <a:pt x="132" y="85"/>
                  </a:lnTo>
                  <a:lnTo>
                    <a:pt x="132" y="663"/>
                  </a:lnTo>
                  <a:lnTo>
                    <a:pt x="216" y="663"/>
                  </a:lnTo>
                  <a:lnTo>
                    <a:pt x="2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9"/>
            <p:cNvSpPr/>
            <p:nvPr/>
          </p:nvSpPr>
          <p:spPr>
            <a:xfrm>
              <a:off x="6403283" y="1300979"/>
              <a:ext cx="53414" cy="80955"/>
            </a:xfrm>
            <a:custGeom>
              <a:rect b="b" l="l" r="r" t="t"/>
              <a:pathLst>
                <a:path extrusionOk="0" h="679" w="448">
                  <a:moveTo>
                    <a:pt x="224" y="70"/>
                  </a:moveTo>
                  <a:cubicBezTo>
                    <a:pt x="316" y="70"/>
                    <a:pt x="355" y="170"/>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9"/>
            <p:cNvSpPr/>
            <p:nvPr/>
          </p:nvSpPr>
          <p:spPr>
            <a:xfrm>
              <a:off x="6411510" y="144703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9"/>
            <p:cNvSpPr/>
            <p:nvPr/>
          </p:nvSpPr>
          <p:spPr>
            <a:xfrm>
              <a:off x="6403283" y="1590344"/>
              <a:ext cx="53414" cy="80955"/>
            </a:xfrm>
            <a:custGeom>
              <a:rect b="b" l="l" r="r" t="t"/>
              <a:pathLst>
                <a:path extrusionOk="0" h="679" w="448">
                  <a:moveTo>
                    <a:pt x="224" y="70"/>
                  </a:moveTo>
                  <a:cubicBezTo>
                    <a:pt x="316" y="70"/>
                    <a:pt x="355" y="170"/>
                    <a:pt x="355" y="332"/>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2"/>
                  </a:cubicBezTo>
                  <a:cubicBezTo>
                    <a:pt x="447" y="123"/>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9"/>
            <p:cNvSpPr/>
            <p:nvPr/>
          </p:nvSpPr>
          <p:spPr>
            <a:xfrm>
              <a:off x="6411510" y="1736397"/>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9"/>
            <p:cNvSpPr/>
            <p:nvPr/>
          </p:nvSpPr>
          <p:spPr>
            <a:xfrm>
              <a:off x="6403283" y="1879709"/>
              <a:ext cx="53414" cy="80955"/>
            </a:xfrm>
            <a:custGeom>
              <a:rect b="b" l="l" r="r" t="t"/>
              <a:pathLst>
                <a:path extrusionOk="0" h="679" w="448">
                  <a:moveTo>
                    <a:pt x="224" y="62"/>
                  </a:moveTo>
                  <a:cubicBezTo>
                    <a:pt x="316" y="62"/>
                    <a:pt x="355" y="162"/>
                    <a:pt x="355" y="332"/>
                  </a:cubicBezTo>
                  <a:cubicBezTo>
                    <a:pt x="355" y="501"/>
                    <a:pt x="316" y="609"/>
                    <a:pt x="224" y="609"/>
                  </a:cubicBezTo>
                  <a:cubicBezTo>
                    <a:pt x="139" y="609"/>
                    <a:pt x="85" y="509"/>
                    <a:pt x="85" y="339"/>
                  </a:cubicBezTo>
                  <a:cubicBezTo>
                    <a:pt x="85" y="162"/>
                    <a:pt x="147" y="62"/>
                    <a:pt x="224" y="62"/>
                  </a:cubicBezTo>
                  <a:close/>
                  <a:moveTo>
                    <a:pt x="224" y="0"/>
                  </a:moveTo>
                  <a:cubicBezTo>
                    <a:pt x="93" y="0"/>
                    <a:pt x="0" y="116"/>
                    <a:pt x="0" y="339"/>
                  </a:cubicBezTo>
                  <a:cubicBezTo>
                    <a:pt x="0" y="555"/>
                    <a:pt x="85" y="678"/>
                    <a:pt x="216" y="678"/>
                  </a:cubicBezTo>
                  <a:cubicBezTo>
                    <a:pt x="362" y="678"/>
                    <a:pt x="447" y="555"/>
                    <a:pt x="447" y="332"/>
                  </a:cubicBezTo>
                  <a:cubicBezTo>
                    <a:pt x="447" y="124"/>
                    <a:pt x="362"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9"/>
            <p:cNvSpPr/>
            <p:nvPr/>
          </p:nvSpPr>
          <p:spPr>
            <a:xfrm>
              <a:off x="826878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9"/>
            <p:cNvSpPr/>
            <p:nvPr/>
          </p:nvSpPr>
          <p:spPr>
            <a:xfrm>
              <a:off x="826878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9"/>
            <p:cNvSpPr/>
            <p:nvPr/>
          </p:nvSpPr>
          <p:spPr>
            <a:xfrm>
              <a:off x="826878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9"/>
            <p:cNvSpPr/>
            <p:nvPr/>
          </p:nvSpPr>
          <p:spPr>
            <a:xfrm>
              <a:off x="826878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9"/>
            <p:cNvSpPr/>
            <p:nvPr/>
          </p:nvSpPr>
          <p:spPr>
            <a:xfrm>
              <a:off x="826139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9"/>
            <p:cNvSpPr/>
            <p:nvPr/>
          </p:nvSpPr>
          <p:spPr>
            <a:xfrm>
              <a:off x="826139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9"/>
            <p:cNvSpPr/>
            <p:nvPr/>
          </p:nvSpPr>
          <p:spPr>
            <a:xfrm>
              <a:off x="826878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9"/>
            <p:cNvSpPr/>
            <p:nvPr/>
          </p:nvSpPr>
          <p:spPr>
            <a:xfrm>
              <a:off x="826139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9"/>
            <p:cNvSpPr/>
            <p:nvPr/>
          </p:nvSpPr>
          <p:spPr>
            <a:xfrm>
              <a:off x="2697199"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9"/>
            <p:cNvSpPr/>
            <p:nvPr/>
          </p:nvSpPr>
          <p:spPr>
            <a:xfrm>
              <a:off x="2697199"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9"/>
            <p:cNvSpPr/>
            <p:nvPr/>
          </p:nvSpPr>
          <p:spPr>
            <a:xfrm>
              <a:off x="2697199"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9"/>
            <p:cNvSpPr/>
            <p:nvPr/>
          </p:nvSpPr>
          <p:spPr>
            <a:xfrm>
              <a:off x="2697199"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9"/>
            <p:cNvSpPr/>
            <p:nvPr/>
          </p:nvSpPr>
          <p:spPr>
            <a:xfrm>
              <a:off x="2688972"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9"/>
            <p:cNvSpPr/>
            <p:nvPr/>
          </p:nvSpPr>
          <p:spPr>
            <a:xfrm>
              <a:off x="2688972"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9"/>
            <p:cNvSpPr/>
            <p:nvPr/>
          </p:nvSpPr>
          <p:spPr>
            <a:xfrm>
              <a:off x="2697199"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9"/>
            <p:cNvSpPr/>
            <p:nvPr/>
          </p:nvSpPr>
          <p:spPr>
            <a:xfrm>
              <a:off x="2688972" y="1010660"/>
              <a:ext cx="53414" cy="81909"/>
            </a:xfrm>
            <a:custGeom>
              <a:rect b="b" l="l" r="r" t="t"/>
              <a:pathLst>
                <a:path extrusionOk="0" h="687" w="448">
                  <a:moveTo>
                    <a:pt x="224" y="70"/>
                  </a:moveTo>
                  <a:cubicBezTo>
                    <a:pt x="316" y="70"/>
                    <a:pt x="362" y="170"/>
                    <a:pt x="362" y="339"/>
                  </a:cubicBezTo>
                  <a:cubicBezTo>
                    <a:pt x="362" y="509"/>
                    <a:pt x="316" y="617"/>
                    <a:pt x="224" y="617"/>
                  </a:cubicBezTo>
                  <a:cubicBezTo>
                    <a:pt x="147" y="617"/>
                    <a:pt x="93" y="517"/>
                    <a:pt x="93" y="347"/>
                  </a:cubicBezTo>
                  <a:cubicBezTo>
                    <a:pt x="93" y="170"/>
                    <a:pt x="147" y="70"/>
                    <a:pt x="224" y="70"/>
                  </a:cubicBezTo>
                  <a:close/>
                  <a:moveTo>
                    <a:pt x="231" y="0"/>
                  </a:moveTo>
                  <a:cubicBezTo>
                    <a:pt x="101" y="0"/>
                    <a:pt x="0" y="124"/>
                    <a:pt x="0" y="347"/>
                  </a:cubicBezTo>
                  <a:cubicBezTo>
                    <a:pt x="8" y="563"/>
                    <a:pt x="93" y="686"/>
                    <a:pt x="224" y="686"/>
                  </a:cubicBezTo>
                  <a:cubicBezTo>
                    <a:pt x="362" y="686"/>
                    <a:pt x="447" y="563"/>
                    <a:pt x="447" y="339"/>
                  </a:cubicBezTo>
                  <a:cubicBezTo>
                    <a:pt x="447" y="124"/>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9"/>
            <p:cNvSpPr/>
            <p:nvPr/>
          </p:nvSpPr>
          <p:spPr>
            <a:xfrm>
              <a:off x="2697199" y="1156713"/>
              <a:ext cx="26826" cy="79167"/>
            </a:xfrm>
            <a:custGeom>
              <a:rect b="b" l="l" r="r" t="t"/>
              <a:pathLst>
                <a:path extrusionOk="0" h="664" w="225">
                  <a:moveTo>
                    <a:pt x="147" y="1"/>
                  </a:moveTo>
                  <a:lnTo>
                    <a:pt x="1" y="85"/>
                  </a:lnTo>
                  <a:lnTo>
                    <a:pt x="16" y="147"/>
                  </a:lnTo>
                  <a:lnTo>
                    <a:pt x="132" y="85"/>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9"/>
            <p:cNvSpPr/>
            <p:nvPr/>
          </p:nvSpPr>
          <p:spPr>
            <a:xfrm>
              <a:off x="2688972" y="1300979"/>
              <a:ext cx="53414" cy="80955"/>
            </a:xfrm>
            <a:custGeom>
              <a:rect b="b" l="l" r="r" t="t"/>
              <a:pathLst>
                <a:path extrusionOk="0" h="679" w="448">
                  <a:moveTo>
                    <a:pt x="224" y="70"/>
                  </a:moveTo>
                  <a:cubicBezTo>
                    <a:pt x="316" y="70"/>
                    <a:pt x="362" y="170"/>
                    <a:pt x="362" y="331"/>
                  </a:cubicBezTo>
                  <a:cubicBezTo>
                    <a:pt x="362" y="501"/>
                    <a:pt x="316" y="609"/>
                    <a:pt x="224" y="609"/>
                  </a:cubicBezTo>
                  <a:cubicBezTo>
                    <a:pt x="147" y="609"/>
                    <a:pt x="93" y="509"/>
                    <a:pt x="93" y="339"/>
                  </a:cubicBezTo>
                  <a:cubicBezTo>
                    <a:pt x="93" y="162"/>
                    <a:pt x="147" y="70"/>
                    <a:pt x="224" y="70"/>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1" name="Google Shape;2921;p9"/>
          <p:cNvSpPr txBox="1"/>
          <p:nvPr>
            <p:ph idx="1" type="subTitle"/>
          </p:nvPr>
        </p:nvSpPr>
        <p:spPr>
          <a:xfrm>
            <a:off x="1084951" y="2249027"/>
            <a:ext cx="4974300" cy="13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2922" name="Google Shape;2922;p9"/>
          <p:cNvSpPr txBox="1"/>
          <p:nvPr>
            <p:ph type="title"/>
          </p:nvPr>
        </p:nvSpPr>
        <p:spPr>
          <a:xfrm>
            <a:off x="1085099" y="1498100"/>
            <a:ext cx="4974300" cy="79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sz="4200"/>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23" name="Shape 2923"/>
        <p:cNvGrpSpPr/>
        <p:nvPr/>
      </p:nvGrpSpPr>
      <p:grpSpPr>
        <a:xfrm>
          <a:off x="0" y="0"/>
          <a:ext cx="0" cy="0"/>
          <a:chOff x="0" y="0"/>
          <a:chExt cx="0" cy="0"/>
        </a:xfrm>
      </p:grpSpPr>
      <p:sp>
        <p:nvSpPr>
          <p:cNvPr id="2924" name="Google Shape;2924;p10"/>
          <p:cNvSpPr txBox="1"/>
          <p:nvPr>
            <p:ph type="title"/>
          </p:nvPr>
        </p:nvSpPr>
        <p:spPr>
          <a:xfrm>
            <a:off x="720000" y="2454850"/>
            <a:ext cx="2945700" cy="2184300"/>
          </a:xfrm>
          <a:prstGeom prst="rect">
            <a:avLst/>
          </a:prstGeom>
          <a:noFill/>
        </p:spPr>
        <p:txBody>
          <a:bodyPr anchorCtr="0" anchor="b" bIns="91425" lIns="91425" spcFirstLastPara="1" rIns="91425" wrap="square" tIns="91425">
            <a:noAutofit/>
          </a:bodyPr>
          <a:lstStyle>
            <a:lvl1pPr lvl="0" rtl="0" algn="l">
              <a:spcBef>
                <a:spcPts val="0"/>
              </a:spcBef>
              <a:spcAft>
                <a:spcPts val="0"/>
              </a:spcAft>
              <a:buClr>
                <a:schemeClr val="dk2"/>
              </a:buClr>
              <a:buSzPts val="3200"/>
              <a:buFont typeface="Fredoka One"/>
              <a:buNone/>
              <a:defRPr sz="3200">
                <a:highlight>
                  <a:schemeClr val="lt1"/>
                </a:highlight>
              </a:defRPr>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grpSp>
        <p:nvGrpSpPr>
          <p:cNvPr id="2925" name="Google Shape;2925;p10"/>
          <p:cNvGrpSpPr/>
          <p:nvPr/>
        </p:nvGrpSpPr>
        <p:grpSpPr>
          <a:xfrm>
            <a:off x="34718" y="206"/>
            <a:ext cx="9074564" cy="4852321"/>
            <a:chOff x="34718" y="206"/>
            <a:chExt cx="9074564" cy="4852321"/>
          </a:xfrm>
        </p:grpSpPr>
        <p:sp>
          <p:nvSpPr>
            <p:cNvPr id="2926" name="Google Shape;2926;p10"/>
            <p:cNvSpPr/>
            <p:nvPr/>
          </p:nvSpPr>
          <p:spPr>
            <a:xfrm>
              <a:off x="573748" y="206"/>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0"/>
            <p:cNvSpPr/>
            <p:nvPr/>
          </p:nvSpPr>
          <p:spPr>
            <a:xfrm>
              <a:off x="573748" y="14435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0"/>
            <p:cNvSpPr/>
            <p:nvPr/>
          </p:nvSpPr>
          <p:spPr>
            <a:xfrm>
              <a:off x="573748" y="289572"/>
              <a:ext cx="26707" cy="78213"/>
            </a:xfrm>
            <a:custGeom>
              <a:rect b="b" l="l" r="r" t="t"/>
              <a:pathLst>
                <a:path extrusionOk="0" h="656" w="224">
                  <a:moveTo>
                    <a:pt x="147" y="0"/>
                  </a:moveTo>
                  <a:lnTo>
                    <a:pt x="0" y="77"/>
                  </a:lnTo>
                  <a:lnTo>
                    <a:pt x="23" y="139"/>
                  </a:lnTo>
                  <a:lnTo>
                    <a:pt x="131"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0"/>
            <p:cNvSpPr/>
            <p:nvPr/>
          </p:nvSpPr>
          <p:spPr>
            <a:xfrm>
              <a:off x="565521" y="432883"/>
              <a:ext cx="53295" cy="80955"/>
            </a:xfrm>
            <a:custGeom>
              <a:rect b="b" l="l" r="r" t="t"/>
              <a:pathLst>
                <a:path extrusionOk="0" h="679" w="447">
                  <a:moveTo>
                    <a:pt x="223" y="70"/>
                  </a:moveTo>
                  <a:cubicBezTo>
                    <a:pt x="316" y="70"/>
                    <a:pt x="362" y="162"/>
                    <a:pt x="362" y="331"/>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1"/>
                  </a:cubicBezTo>
                  <a:cubicBezTo>
                    <a:pt x="447" y="123"/>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0"/>
            <p:cNvSpPr/>
            <p:nvPr/>
          </p:nvSpPr>
          <p:spPr>
            <a:xfrm>
              <a:off x="565521" y="57702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0"/>
            <p:cNvSpPr/>
            <p:nvPr/>
          </p:nvSpPr>
          <p:spPr>
            <a:xfrm>
              <a:off x="573748" y="723083"/>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0"/>
            <p:cNvSpPr/>
            <p:nvPr/>
          </p:nvSpPr>
          <p:spPr>
            <a:xfrm>
              <a:off x="565521" y="866394"/>
              <a:ext cx="53295" cy="80955"/>
            </a:xfrm>
            <a:custGeom>
              <a:rect b="b" l="l" r="r" t="t"/>
              <a:pathLst>
                <a:path extrusionOk="0" h="679" w="447">
                  <a:moveTo>
                    <a:pt x="223" y="70"/>
                  </a:moveTo>
                  <a:cubicBezTo>
                    <a:pt x="316" y="70"/>
                    <a:pt x="362" y="170"/>
                    <a:pt x="362" y="340"/>
                  </a:cubicBezTo>
                  <a:cubicBezTo>
                    <a:pt x="362" y="509"/>
                    <a:pt x="316" y="617"/>
                    <a:pt x="223" y="617"/>
                  </a:cubicBezTo>
                  <a:cubicBezTo>
                    <a:pt x="146" y="617"/>
                    <a:pt x="92" y="517"/>
                    <a:pt x="92" y="348"/>
                  </a:cubicBezTo>
                  <a:cubicBezTo>
                    <a:pt x="92" y="170"/>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0"/>
            <p:cNvSpPr/>
            <p:nvPr/>
          </p:nvSpPr>
          <p:spPr>
            <a:xfrm>
              <a:off x="573748" y="1012448"/>
              <a:ext cx="26707" cy="78213"/>
            </a:xfrm>
            <a:custGeom>
              <a:rect b="b" l="l" r="r" t="t"/>
              <a:pathLst>
                <a:path extrusionOk="0" h="656" w="224">
                  <a:moveTo>
                    <a:pt x="147" y="1"/>
                  </a:moveTo>
                  <a:lnTo>
                    <a:pt x="0" y="78"/>
                  </a:lnTo>
                  <a:lnTo>
                    <a:pt x="23" y="147"/>
                  </a:lnTo>
                  <a:lnTo>
                    <a:pt x="131"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0"/>
            <p:cNvSpPr/>
            <p:nvPr/>
          </p:nvSpPr>
          <p:spPr>
            <a:xfrm>
              <a:off x="565521" y="1155759"/>
              <a:ext cx="53295" cy="80955"/>
            </a:xfrm>
            <a:custGeom>
              <a:rect b="b" l="l" r="r" t="t"/>
              <a:pathLst>
                <a:path extrusionOk="0" h="679" w="447">
                  <a:moveTo>
                    <a:pt x="223" y="70"/>
                  </a:moveTo>
                  <a:cubicBezTo>
                    <a:pt x="316" y="70"/>
                    <a:pt x="362" y="170"/>
                    <a:pt x="362" y="340"/>
                  </a:cubicBezTo>
                  <a:cubicBezTo>
                    <a:pt x="362" y="509"/>
                    <a:pt x="316" y="610"/>
                    <a:pt x="223" y="610"/>
                  </a:cubicBezTo>
                  <a:cubicBezTo>
                    <a:pt x="146" y="610"/>
                    <a:pt x="92" y="517"/>
                    <a:pt x="92" y="348"/>
                  </a:cubicBezTo>
                  <a:cubicBezTo>
                    <a:pt x="92" y="163"/>
                    <a:pt x="146" y="70"/>
                    <a:pt x="223" y="70"/>
                  </a:cubicBezTo>
                  <a:close/>
                  <a:moveTo>
                    <a:pt x="231" y="1"/>
                  </a:moveTo>
                  <a:cubicBezTo>
                    <a:pt x="100" y="1"/>
                    <a:pt x="0" y="124"/>
                    <a:pt x="0" y="348"/>
                  </a:cubicBezTo>
                  <a:cubicBezTo>
                    <a:pt x="8" y="563"/>
                    <a:pt x="92" y="679"/>
                    <a:pt x="223" y="679"/>
                  </a:cubicBezTo>
                  <a:cubicBezTo>
                    <a:pt x="362" y="679"/>
                    <a:pt x="447" y="556"/>
                    <a:pt x="447" y="332"/>
                  </a:cubicBezTo>
                  <a:cubicBezTo>
                    <a:pt x="447" y="124"/>
                    <a:pt x="362" y="1"/>
                    <a:pt x="231"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0"/>
            <p:cNvSpPr/>
            <p:nvPr/>
          </p:nvSpPr>
          <p:spPr>
            <a:xfrm>
              <a:off x="565521" y="1300979"/>
              <a:ext cx="53295" cy="80955"/>
            </a:xfrm>
            <a:custGeom>
              <a:rect b="b" l="l" r="r" t="t"/>
              <a:pathLst>
                <a:path extrusionOk="0" h="679" w="447">
                  <a:moveTo>
                    <a:pt x="223" y="70"/>
                  </a:moveTo>
                  <a:cubicBezTo>
                    <a:pt x="316" y="70"/>
                    <a:pt x="362" y="170"/>
                    <a:pt x="362" y="332"/>
                  </a:cubicBezTo>
                  <a:cubicBezTo>
                    <a:pt x="362" y="501"/>
                    <a:pt x="316" y="609"/>
                    <a:pt x="223" y="609"/>
                  </a:cubicBezTo>
                  <a:cubicBezTo>
                    <a:pt x="146" y="609"/>
                    <a:pt x="92" y="509"/>
                    <a:pt x="92" y="339"/>
                  </a:cubicBezTo>
                  <a:cubicBezTo>
                    <a:pt x="92" y="162"/>
                    <a:pt x="146" y="70"/>
                    <a:pt x="223" y="70"/>
                  </a:cubicBezTo>
                  <a:close/>
                  <a:moveTo>
                    <a:pt x="231" y="0"/>
                  </a:moveTo>
                  <a:cubicBezTo>
                    <a:pt x="100" y="0"/>
                    <a:pt x="0" y="116"/>
                    <a:pt x="0" y="339"/>
                  </a:cubicBezTo>
                  <a:cubicBezTo>
                    <a:pt x="8" y="555"/>
                    <a:pt x="92" y="678"/>
                    <a:pt x="223" y="678"/>
                  </a:cubicBezTo>
                  <a:cubicBezTo>
                    <a:pt x="362" y="678"/>
                    <a:pt x="447" y="555"/>
                    <a:pt x="447" y="332"/>
                  </a:cubicBezTo>
                  <a:cubicBezTo>
                    <a:pt x="447" y="124"/>
                    <a:pt x="362" y="0"/>
                    <a:pt x="231"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0"/>
            <p:cNvSpPr/>
            <p:nvPr/>
          </p:nvSpPr>
          <p:spPr>
            <a:xfrm>
              <a:off x="8534126" y="206"/>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0"/>
            <p:cNvSpPr/>
            <p:nvPr/>
          </p:nvSpPr>
          <p:spPr>
            <a:xfrm>
              <a:off x="8534126" y="14435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0"/>
            <p:cNvSpPr/>
            <p:nvPr/>
          </p:nvSpPr>
          <p:spPr>
            <a:xfrm>
              <a:off x="8534126" y="289572"/>
              <a:ext cx="25872" cy="78213"/>
            </a:xfrm>
            <a:custGeom>
              <a:rect b="b" l="l" r="r" t="t"/>
              <a:pathLst>
                <a:path extrusionOk="0" h="656" w="217">
                  <a:moveTo>
                    <a:pt x="139" y="0"/>
                  </a:moveTo>
                  <a:lnTo>
                    <a:pt x="1" y="77"/>
                  </a:lnTo>
                  <a:lnTo>
                    <a:pt x="16" y="139"/>
                  </a:lnTo>
                  <a:lnTo>
                    <a:pt x="132" y="77"/>
                  </a:lnTo>
                  <a:lnTo>
                    <a:pt x="132" y="655"/>
                  </a:lnTo>
                  <a:lnTo>
                    <a:pt x="216" y="655"/>
                  </a:lnTo>
                  <a:lnTo>
                    <a:pt x="216"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0"/>
            <p:cNvSpPr/>
            <p:nvPr/>
          </p:nvSpPr>
          <p:spPr>
            <a:xfrm>
              <a:off x="8525900" y="432883"/>
              <a:ext cx="53414" cy="80955"/>
            </a:xfrm>
            <a:custGeom>
              <a:rect b="b" l="l" r="r" t="t"/>
              <a:pathLst>
                <a:path extrusionOk="0" h="679" w="448">
                  <a:moveTo>
                    <a:pt x="224" y="70"/>
                  </a:moveTo>
                  <a:cubicBezTo>
                    <a:pt x="316" y="70"/>
                    <a:pt x="355" y="162"/>
                    <a:pt x="355" y="331"/>
                  </a:cubicBezTo>
                  <a:cubicBezTo>
                    <a:pt x="355" y="501"/>
                    <a:pt x="316" y="609"/>
                    <a:pt x="224" y="609"/>
                  </a:cubicBezTo>
                  <a:cubicBezTo>
                    <a:pt x="139" y="609"/>
                    <a:pt x="85" y="509"/>
                    <a:pt x="85" y="339"/>
                  </a:cubicBezTo>
                  <a:cubicBezTo>
                    <a:pt x="85" y="162"/>
                    <a:pt x="147" y="70"/>
                    <a:pt x="224" y="70"/>
                  </a:cubicBezTo>
                  <a:close/>
                  <a:moveTo>
                    <a:pt x="224" y="0"/>
                  </a:moveTo>
                  <a:cubicBezTo>
                    <a:pt x="93" y="0"/>
                    <a:pt x="0" y="116"/>
                    <a:pt x="0" y="339"/>
                  </a:cubicBezTo>
                  <a:cubicBezTo>
                    <a:pt x="0" y="555"/>
                    <a:pt x="85" y="678"/>
                    <a:pt x="216" y="678"/>
                  </a:cubicBezTo>
                  <a:cubicBezTo>
                    <a:pt x="362" y="678"/>
                    <a:pt x="447" y="555"/>
                    <a:pt x="447" y="331"/>
                  </a:cubicBezTo>
                  <a:cubicBezTo>
                    <a:pt x="447" y="123"/>
                    <a:pt x="362" y="0"/>
                    <a:pt x="224"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0"/>
            <p:cNvSpPr/>
            <p:nvPr/>
          </p:nvSpPr>
          <p:spPr>
            <a:xfrm>
              <a:off x="8525900" y="577029"/>
              <a:ext cx="53414" cy="80955"/>
            </a:xfrm>
            <a:custGeom>
              <a:rect b="b" l="l" r="r" t="t"/>
              <a:pathLst>
                <a:path extrusionOk="0" h="679" w="448">
                  <a:moveTo>
                    <a:pt x="224" y="70"/>
                  </a:moveTo>
                  <a:cubicBezTo>
                    <a:pt x="316" y="70"/>
                    <a:pt x="355" y="170"/>
                    <a:pt x="355" y="340"/>
                  </a:cubicBezTo>
                  <a:cubicBezTo>
                    <a:pt x="355" y="509"/>
                    <a:pt x="316" y="610"/>
                    <a:pt x="224" y="610"/>
                  </a:cubicBezTo>
                  <a:cubicBezTo>
                    <a:pt x="139" y="610"/>
                    <a:pt x="85" y="517"/>
                    <a:pt x="85" y="348"/>
                  </a:cubicBezTo>
                  <a:cubicBezTo>
                    <a:pt x="85" y="170"/>
                    <a:pt x="147" y="70"/>
                    <a:pt x="224" y="70"/>
                  </a:cubicBezTo>
                  <a:close/>
                  <a:moveTo>
                    <a:pt x="224" y="1"/>
                  </a:moveTo>
                  <a:cubicBezTo>
                    <a:pt x="93" y="1"/>
                    <a:pt x="0" y="124"/>
                    <a:pt x="0" y="348"/>
                  </a:cubicBezTo>
                  <a:cubicBezTo>
                    <a:pt x="0" y="563"/>
                    <a:pt x="85" y="679"/>
                    <a:pt x="216" y="679"/>
                  </a:cubicBezTo>
                  <a:cubicBezTo>
                    <a:pt x="362" y="679"/>
                    <a:pt x="447" y="556"/>
                    <a:pt x="447" y="332"/>
                  </a:cubicBezTo>
                  <a:cubicBezTo>
                    <a:pt x="447" y="124"/>
                    <a:pt x="362" y="1"/>
                    <a:pt x="224"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0"/>
            <p:cNvSpPr/>
            <p:nvPr/>
          </p:nvSpPr>
          <p:spPr>
            <a:xfrm>
              <a:off x="8534126" y="723083"/>
              <a:ext cx="25872" cy="78213"/>
            </a:xfrm>
            <a:custGeom>
              <a:rect b="b" l="l" r="r" t="t"/>
              <a:pathLst>
                <a:path extrusionOk="0" h="656" w="217">
                  <a:moveTo>
                    <a:pt x="139" y="1"/>
                  </a:moveTo>
                  <a:lnTo>
                    <a:pt x="1" y="78"/>
                  </a:lnTo>
                  <a:lnTo>
                    <a:pt x="16" y="147"/>
                  </a:lnTo>
                  <a:lnTo>
                    <a:pt x="132" y="86"/>
                  </a:lnTo>
                  <a:lnTo>
                    <a:pt x="132" y="656"/>
                  </a:lnTo>
                  <a:lnTo>
                    <a:pt x="216" y="656"/>
                  </a:lnTo>
                  <a:lnTo>
                    <a:pt x="216"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0"/>
            <p:cNvSpPr/>
            <p:nvPr/>
          </p:nvSpPr>
          <p:spPr>
            <a:xfrm>
              <a:off x="8799588" y="206"/>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0"/>
            <p:cNvSpPr/>
            <p:nvPr/>
          </p:nvSpPr>
          <p:spPr>
            <a:xfrm>
              <a:off x="8799588" y="14435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0"/>
            <p:cNvSpPr/>
            <p:nvPr/>
          </p:nvSpPr>
          <p:spPr>
            <a:xfrm>
              <a:off x="8799588" y="28957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0"/>
            <p:cNvSpPr/>
            <p:nvPr/>
          </p:nvSpPr>
          <p:spPr>
            <a:xfrm>
              <a:off x="8791361" y="432883"/>
              <a:ext cx="53414" cy="80955"/>
            </a:xfrm>
            <a:custGeom>
              <a:rect b="b" l="l" r="r" t="t"/>
              <a:pathLst>
                <a:path extrusionOk="0" h="679" w="448">
                  <a:moveTo>
                    <a:pt x="224" y="70"/>
                  </a:moveTo>
                  <a:cubicBezTo>
                    <a:pt x="316" y="70"/>
                    <a:pt x="363" y="162"/>
                    <a:pt x="363" y="331"/>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0"/>
            <p:cNvSpPr/>
            <p:nvPr/>
          </p:nvSpPr>
          <p:spPr>
            <a:xfrm>
              <a:off x="8791361" y="57702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0"/>
            <p:cNvSpPr/>
            <p:nvPr/>
          </p:nvSpPr>
          <p:spPr>
            <a:xfrm>
              <a:off x="8799588" y="723083"/>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0"/>
            <p:cNvSpPr/>
            <p:nvPr/>
          </p:nvSpPr>
          <p:spPr>
            <a:xfrm>
              <a:off x="8791361" y="866394"/>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0"/>
            <p:cNvSpPr/>
            <p:nvPr/>
          </p:nvSpPr>
          <p:spPr>
            <a:xfrm>
              <a:off x="8799588" y="101244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0"/>
            <p:cNvSpPr/>
            <p:nvPr/>
          </p:nvSpPr>
          <p:spPr>
            <a:xfrm>
              <a:off x="8791361" y="1155759"/>
              <a:ext cx="53414" cy="80955"/>
            </a:xfrm>
            <a:custGeom>
              <a:rect b="b" l="l" r="r" t="t"/>
              <a:pathLst>
                <a:path extrusionOk="0" h="679" w="448">
                  <a:moveTo>
                    <a:pt x="224" y="70"/>
                  </a:moveTo>
                  <a:cubicBezTo>
                    <a:pt x="316" y="70"/>
                    <a:pt x="363" y="170"/>
                    <a:pt x="363" y="340"/>
                  </a:cubicBezTo>
                  <a:cubicBezTo>
                    <a:pt x="363" y="509"/>
                    <a:pt x="316" y="610"/>
                    <a:pt x="224" y="610"/>
                  </a:cubicBezTo>
                  <a:cubicBezTo>
                    <a:pt x="147" y="610"/>
                    <a:pt x="93" y="517"/>
                    <a:pt x="93" y="348"/>
                  </a:cubicBezTo>
                  <a:cubicBezTo>
                    <a:pt x="93" y="163"/>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0"/>
            <p:cNvSpPr/>
            <p:nvPr/>
          </p:nvSpPr>
          <p:spPr>
            <a:xfrm>
              <a:off x="8791361" y="1300979"/>
              <a:ext cx="53414" cy="80955"/>
            </a:xfrm>
            <a:custGeom>
              <a:rect b="b" l="l" r="r" t="t"/>
              <a:pathLst>
                <a:path extrusionOk="0" h="679" w="448">
                  <a:moveTo>
                    <a:pt x="224" y="70"/>
                  </a:moveTo>
                  <a:cubicBezTo>
                    <a:pt x="316" y="70"/>
                    <a:pt x="363" y="170"/>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0"/>
            <p:cNvSpPr/>
            <p:nvPr/>
          </p:nvSpPr>
          <p:spPr>
            <a:xfrm>
              <a:off x="8799588" y="144703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0"/>
            <p:cNvSpPr/>
            <p:nvPr/>
          </p:nvSpPr>
          <p:spPr>
            <a:xfrm>
              <a:off x="8799588" y="1591178"/>
              <a:ext cx="26826" cy="78213"/>
            </a:xfrm>
            <a:custGeom>
              <a:rect b="b" l="l" r="r" t="t"/>
              <a:pathLst>
                <a:path extrusionOk="0" h="656" w="225">
                  <a:moveTo>
                    <a:pt x="147" y="1"/>
                  </a:moveTo>
                  <a:lnTo>
                    <a:pt x="1" y="78"/>
                  </a:lnTo>
                  <a:lnTo>
                    <a:pt x="24" y="147"/>
                  </a:lnTo>
                  <a:lnTo>
                    <a:pt x="132" y="86"/>
                  </a:lnTo>
                  <a:lnTo>
                    <a:pt x="139" y="86"/>
                  </a:lnTo>
                  <a:lnTo>
                    <a:pt x="139" y="656"/>
                  </a:lnTo>
                  <a:lnTo>
                    <a:pt x="224" y="656"/>
                  </a:lnTo>
                  <a:lnTo>
                    <a:pt x="224" y="1"/>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0"/>
            <p:cNvSpPr/>
            <p:nvPr/>
          </p:nvSpPr>
          <p:spPr>
            <a:xfrm>
              <a:off x="8799588" y="1736397"/>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0"/>
            <p:cNvSpPr/>
            <p:nvPr/>
          </p:nvSpPr>
          <p:spPr>
            <a:xfrm>
              <a:off x="8791361" y="1879709"/>
              <a:ext cx="53414" cy="80955"/>
            </a:xfrm>
            <a:custGeom>
              <a:rect b="b" l="l" r="r" t="t"/>
              <a:pathLst>
                <a:path extrusionOk="0" h="679" w="448">
                  <a:moveTo>
                    <a:pt x="224" y="70"/>
                  </a:moveTo>
                  <a:cubicBezTo>
                    <a:pt x="316" y="70"/>
                    <a:pt x="363" y="162"/>
                    <a:pt x="363" y="332"/>
                  </a:cubicBezTo>
                  <a:cubicBezTo>
                    <a:pt x="363" y="501"/>
                    <a:pt x="316" y="609"/>
                    <a:pt x="224" y="609"/>
                  </a:cubicBezTo>
                  <a:cubicBezTo>
                    <a:pt x="147" y="609"/>
                    <a:pt x="93" y="509"/>
                    <a:pt x="93" y="339"/>
                  </a:cubicBezTo>
                  <a:cubicBezTo>
                    <a:pt x="93" y="162"/>
                    <a:pt x="147" y="70"/>
                    <a:pt x="224" y="70"/>
                  </a:cubicBezTo>
                  <a:close/>
                  <a:moveTo>
                    <a:pt x="232" y="0"/>
                  </a:moveTo>
                  <a:cubicBezTo>
                    <a:pt x="101" y="0"/>
                    <a:pt x="0" y="116"/>
                    <a:pt x="0" y="339"/>
                  </a:cubicBezTo>
                  <a:cubicBezTo>
                    <a:pt x="8" y="555"/>
                    <a:pt x="93" y="678"/>
                    <a:pt x="224" y="678"/>
                  </a:cubicBezTo>
                  <a:cubicBezTo>
                    <a:pt x="370" y="678"/>
                    <a:pt x="447" y="555"/>
                    <a:pt x="447" y="332"/>
                  </a:cubicBezTo>
                  <a:cubicBezTo>
                    <a:pt x="447" y="124"/>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0"/>
            <p:cNvSpPr/>
            <p:nvPr/>
          </p:nvSpPr>
          <p:spPr>
            <a:xfrm>
              <a:off x="8799588" y="2025762"/>
              <a:ext cx="26826" cy="78213"/>
            </a:xfrm>
            <a:custGeom>
              <a:rect b="b" l="l" r="r" t="t"/>
              <a:pathLst>
                <a:path extrusionOk="0" h="656" w="225">
                  <a:moveTo>
                    <a:pt x="147" y="0"/>
                  </a:moveTo>
                  <a:lnTo>
                    <a:pt x="1" y="77"/>
                  </a:lnTo>
                  <a:lnTo>
                    <a:pt x="24" y="139"/>
                  </a:lnTo>
                  <a:lnTo>
                    <a:pt x="132" y="77"/>
                  </a:lnTo>
                  <a:lnTo>
                    <a:pt x="139" y="77"/>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0"/>
            <p:cNvSpPr/>
            <p:nvPr/>
          </p:nvSpPr>
          <p:spPr>
            <a:xfrm>
              <a:off x="8799588" y="217002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0"/>
            <p:cNvSpPr/>
            <p:nvPr/>
          </p:nvSpPr>
          <p:spPr>
            <a:xfrm>
              <a:off x="8791361" y="2313220"/>
              <a:ext cx="53414" cy="80955"/>
            </a:xfrm>
            <a:custGeom>
              <a:rect b="b" l="l" r="r" t="t"/>
              <a:pathLst>
                <a:path extrusionOk="0" h="679" w="448">
                  <a:moveTo>
                    <a:pt x="224" y="70"/>
                  </a:moveTo>
                  <a:cubicBezTo>
                    <a:pt x="316" y="70"/>
                    <a:pt x="363" y="170"/>
                    <a:pt x="363" y="340"/>
                  </a:cubicBezTo>
                  <a:cubicBezTo>
                    <a:pt x="363" y="509"/>
                    <a:pt x="316" y="617"/>
                    <a:pt x="224" y="617"/>
                  </a:cubicBezTo>
                  <a:cubicBezTo>
                    <a:pt x="147" y="617"/>
                    <a:pt x="93" y="517"/>
                    <a:pt x="93" y="348"/>
                  </a:cubicBezTo>
                  <a:cubicBezTo>
                    <a:pt x="93" y="170"/>
                    <a:pt x="147" y="70"/>
                    <a:pt x="224" y="70"/>
                  </a:cubicBezTo>
                  <a:close/>
                  <a:moveTo>
                    <a:pt x="232" y="1"/>
                  </a:moveTo>
                  <a:cubicBezTo>
                    <a:pt x="101" y="1"/>
                    <a:pt x="0" y="124"/>
                    <a:pt x="0" y="348"/>
                  </a:cubicBezTo>
                  <a:cubicBezTo>
                    <a:pt x="8" y="563"/>
                    <a:pt x="93" y="679"/>
                    <a:pt x="224" y="679"/>
                  </a:cubicBezTo>
                  <a:cubicBezTo>
                    <a:pt x="370" y="679"/>
                    <a:pt x="447" y="556"/>
                    <a:pt x="447" y="332"/>
                  </a:cubicBezTo>
                  <a:cubicBezTo>
                    <a:pt x="447" y="124"/>
                    <a:pt x="363" y="1"/>
                    <a:pt x="232" y="1"/>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0"/>
            <p:cNvSpPr/>
            <p:nvPr/>
          </p:nvSpPr>
          <p:spPr>
            <a:xfrm>
              <a:off x="8799588" y="2459393"/>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0"/>
            <p:cNvSpPr/>
            <p:nvPr/>
          </p:nvSpPr>
          <p:spPr>
            <a:xfrm>
              <a:off x="8791361" y="2602704"/>
              <a:ext cx="53414" cy="80955"/>
            </a:xfrm>
            <a:custGeom>
              <a:rect b="b" l="l" r="r" t="t"/>
              <a:pathLst>
                <a:path extrusionOk="0" h="679" w="448">
                  <a:moveTo>
                    <a:pt x="224" y="69"/>
                  </a:moveTo>
                  <a:cubicBezTo>
                    <a:pt x="316" y="69"/>
                    <a:pt x="363" y="170"/>
                    <a:pt x="363" y="339"/>
                  </a:cubicBezTo>
                  <a:cubicBezTo>
                    <a:pt x="363" y="509"/>
                    <a:pt x="316" y="609"/>
                    <a:pt x="224" y="609"/>
                  </a:cubicBezTo>
                  <a:cubicBezTo>
                    <a:pt x="147" y="609"/>
                    <a:pt x="93" y="516"/>
                    <a:pt x="93" y="347"/>
                  </a:cubicBezTo>
                  <a:cubicBezTo>
                    <a:pt x="93" y="170"/>
                    <a:pt x="147" y="69"/>
                    <a:pt x="224" y="69"/>
                  </a:cubicBezTo>
                  <a:close/>
                  <a:moveTo>
                    <a:pt x="232" y="0"/>
                  </a:moveTo>
                  <a:cubicBezTo>
                    <a:pt x="101" y="0"/>
                    <a:pt x="0" y="123"/>
                    <a:pt x="0" y="347"/>
                  </a:cubicBezTo>
                  <a:cubicBezTo>
                    <a:pt x="8" y="562"/>
                    <a:pt x="93" y="678"/>
                    <a:pt x="224" y="678"/>
                  </a:cubicBezTo>
                  <a:cubicBezTo>
                    <a:pt x="370" y="678"/>
                    <a:pt x="447" y="555"/>
                    <a:pt x="447" y="331"/>
                  </a:cubicBezTo>
                  <a:cubicBezTo>
                    <a:pt x="447" y="123"/>
                    <a:pt x="363" y="0"/>
                    <a:pt x="232" y="0"/>
                  </a:cubicBez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0"/>
            <p:cNvSpPr/>
            <p:nvPr/>
          </p:nvSpPr>
          <p:spPr>
            <a:xfrm>
              <a:off x="8799588" y="2748758"/>
              <a:ext cx="26826" cy="78094"/>
            </a:xfrm>
            <a:custGeom>
              <a:rect b="b" l="l" r="r" t="t"/>
              <a:pathLst>
                <a:path extrusionOk="0" h="655" w="225">
                  <a:moveTo>
                    <a:pt x="147" y="0"/>
                  </a:moveTo>
                  <a:lnTo>
                    <a:pt x="1" y="77"/>
                  </a:lnTo>
                  <a:lnTo>
                    <a:pt x="24" y="146"/>
                  </a:lnTo>
                  <a:lnTo>
                    <a:pt x="132" y="85"/>
                  </a:lnTo>
                  <a:lnTo>
                    <a:pt x="139" y="85"/>
                  </a:lnTo>
                  <a:lnTo>
                    <a:pt x="139" y="655"/>
                  </a:lnTo>
                  <a:lnTo>
                    <a:pt x="224" y="655"/>
                  </a:lnTo>
                  <a:lnTo>
                    <a:pt x="224" y="0"/>
                  </a:lnTo>
                  <a:close/>
                </a:path>
              </a:pathLst>
            </a:cu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0"/>
            <p:cNvSpPr/>
            <p:nvPr/>
          </p:nvSpPr>
          <p:spPr>
            <a:xfrm>
              <a:off x="42945" y="206"/>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0"/>
            <p:cNvSpPr/>
            <p:nvPr/>
          </p:nvSpPr>
          <p:spPr>
            <a:xfrm>
              <a:off x="42945" y="144353"/>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0"/>
            <p:cNvSpPr/>
            <p:nvPr/>
          </p:nvSpPr>
          <p:spPr>
            <a:xfrm>
              <a:off x="42945" y="288618"/>
              <a:ext cx="26707" cy="79167"/>
            </a:xfrm>
            <a:custGeom>
              <a:rect b="b" l="l" r="r" t="t"/>
              <a:pathLst>
                <a:path extrusionOk="0" h="664" w="224">
                  <a:moveTo>
                    <a:pt x="147" y="0"/>
                  </a:moveTo>
                  <a:lnTo>
                    <a:pt x="0" y="85"/>
                  </a:lnTo>
                  <a:lnTo>
                    <a:pt x="16" y="147"/>
                  </a:lnTo>
                  <a:lnTo>
                    <a:pt x="131"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0"/>
            <p:cNvSpPr/>
            <p:nvPr/>
          </p:nvSpPr>
          <p:spPr>
            <a:xfrm>
              <a:off x="42945" y="433718"/>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0"/>
            <p:cNvSpPr/>
            <p:nvPr/>
          </p:nvSpPr>
          <p:spPr>
            <a:xfrm>
              <a:off x="34718" y="577029"/>
              <a:ext cx="53295" cy="80955"/>
            </a:xfrm>
            <a:custGeom>
              <a:rect b="b" l="l" r="r" t="t"/>
              <a:pathLst>
                <a:path extrusionOk="0" h="679" w="447">
                  <a:moveTo>
                    <a:pt x="224" y="70"/>
                  </a:moveTo>
                  <a:cubicBezTo>
                    <a:pt x="316" y="70"/>
                    <a:pt x="362" y="170"/>
                    <a:pt x="362" y="340"/>
                  </a:cubicBezTo>
                  <a:cubicBezTo>
                    <a:pt x="362" y="509"/>
                    <a:pt x="316" y="609"/>
                    <a:pt x="224" y="609"/>
                  </a:cubicBezTo>
                  <a:cubicBezTo>
                    <a:pt x="146" y="609"/>
                    <a:pt x="93" y="517"/>
                    <a:pt x="93" y="347"/>
                  </a:cubicBezTo>
                  <a:cubicBezTo>
                    <a:pt x="93" y="163"/>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0"/>
            <p:cNvSpPr/>
            <p:nvPr/>
          </p:nvSpPr>
          <p:spPr>
            <a:xfrm>
              <a:off x="34718" y="722248"/>
              <a:ext cx="53295" cy="80955"/>
            </a:xfrm>
            <a:custGeom>
              <a:rect b="b" l="l" r="r" t="t"/>
              <a:pathLst>
                <a:path extrusionOk="0" h="679" w="447">
                  <a:moveTo>
                    <a:pt x="224" y="62"/>
                  </a:moveTo>
                  <a:cubicBezTo>
                    <a:pt x="316" y="62"/>
                    <a:pt x="362" y="162"/>
                    <a:pt x="362" y="331"/>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0"/>
            <p:cNvSpPr/>
            <p:nvPr/>
          </p:nvSpPr>
          <p:spPr>
            <a:xfrm>
              <a:off x="42945" y="86830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0"/>
            <p:cNvSpPr/>
            <p:nvPr/>
          </p:nvSpPr>
          <p:spPr>
            <a:xfrm>
              <a:off x="34718" y="1010660"/>
              <a:ext cx="53295" cy="81909"/>
            </a:xfrm>
            <a:custGeom>
              <a:rect b="b" l="l" r="r" t="t"/>
              <a:pathLst>
                <a:path extrusionOk="0" h="687" w="447">
                  <a:moveTo>
                    <a:pt x="224" y="70"/>
                  </a:moveTo>
                  <a:cubicBezTo>
                    <a:pt x="316" y="70"/>
                    <a:pt x="362" y="170"/>
                    <a:pt x="362" y="339"/>
                  </a:cubicBezTo>
                  <a:cubicBezTo>
                    <a:pt x="362" y="509"/>
                    <a:pt x="316" y="617"/>
                    <a:pt x="224" y="617"/>
                  </a:cubicBezTo>
                  <a:cubicBezTo>
                    <a:pt x="146" y="617"/>
                    <a:pt x="93" y="517"/>
                    <a:pt x="93" y="347"/>
                  </a:cubicBezTo>
                  <a:cubicBezTo>
                    <a:pt x="93" y="170"/>
                    <a:pt x="146" y="70"/>
                    <a:pt x="224" y="70"/>
                  </a:cubicBezTo>
                  <a:close/>
                  <a:moveTo>
                    <a:pt x="231" y="0"/>
                  </a:moveTo>
                  <a:cubicBezTo>
                    <a:pt x="100" y="0"/>
                    <a:pt x="0" y="124"/>
                    <a:pt x="0" y="347"/>
                  </a:cubicBezTo>
                  <a:cubicBezTo>
                    <a:pt x="8" y="563"/>
                    <a:pt x="93" y="686"/>
                    <a:pt x="224" y="686"/>
                  </a:cubicBezTo>
                  <a:cubicBezTo>
                    <a:pt x="362" y="686"/>
                    <a:pt x="447" y="563"/>
                    <a:pt x="447" y="339"/>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0"/>
            <p:cNvSpPr/>
            <p:nvPr/>
          </p:nvSpPr>
          <p:spPr>
            <a:xfrm>
              <a:off x="42945" y="1156713"/>
              <a:ext cx="26707" cy="79167"/>
            </a:xfrm>
            <a:custGeom>
              <a:rect b="b" l="l" r="r" t="t"/>
              <a:pathLst>
                <a:path extrusionOk="0" h="664" w="224">
                  <a:moveTo>
                    <a:pt x="147" y="1"/>
                  </a:moveTo>
                  <a:lnTo>
                    <a:pt x="0" y="85"/>
                  </a:lnTo>
                  <a:lnTo>
                    <a:pt x="16" y="147"/>
                  </a:lnTo>
                  <a:lnTo>
                    <a:pt x="131" y="85"/>
                  </a:lnTo>
                  <a:lnTo>
                    <a:pt x="139" y="85"/>
                  </a:lnTo>
                  <a:lnTo>
                    <a:pt x="139" y="663"/>
                  </a:lnTo>
                  <a:lnTo>
                    <a:pt x="224" y="663"/>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0"/>
            <p:cNvSpPr/>
            <p:nvPr/>
          </p:nvSpPr>
          <p:spPr>
            <a:xfrm>
              <a:off x="34718" y="1300979"/>
              <a:ext cx="53295" cy="80955"/>
            </a:xfrm>
            <a:custGeom>
              <a:rect b="b" l="l" r="r" t="t"/>
              <a:pathLst>
                <a:path extrusionOk="0" h="679" w="447">
                  <a:moveTo>
                    <a:pt x="224" y="70"/>
                  </a:moveTo>
                  <a:cubicBezTo>
                    <a:pt x="316" y="70"/>
                    <a:pt x="362" y="170"/>
                    <a:pt x="362" y="331"/>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0"/>
            <p:cNvSpPr/>
            <p:nvPr/>
          </p:nvSpPr>
          <p:spPr>
            <a:xfrm>
              <a:off x="42945" y="144703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0"/>
            <p:cNvSpPr/>
            <p:nvPr/>
          </p:nvSpPr>
          <p:spPr>
            <a:xfrm>
              <a:off x="34718" y="159034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0"/>
            <p:cNvSpPr/>
            <p:nvPr/>
          </p:nvSpPr>
          <p:spPr>
            <a:xfrm>
              <a:off x="42945" y="1736397"/>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0"/>
            <p:cNvSpPr/>
            <p:nvPr/>
          </p:nvSpPr>
          <p:spPr>
            <a:xfrm>
              <a:off x="34718" y="1879709"/>
              <a:ext cx="53295" cy="80955"/>
            </a:xfrm>
            <a:custGeom>
              <a:rect b="b" l="l" r="r" t="t"/>
              <a:pathLst>
                <a:path extrusionOk="0" h="679" w="447">
                  <a:moveTo>
                    <a:pt x="224" y="62"/>
                  </a:moveTo>
                  <a:cubicBezTo>
                    <a:pt x="316" y="62"/>
                    <a:pt x="362" y="162"/>
                    <a:pt x="362" y="332"/>
                  </a:cubicBezTo>
                  <a:cubicBezTo>
                    <a:pt x="362" y="501"/>
                    <a:pt x="316" y="609"/>
                    <a:pt x="224" y="609"/>
                  </a:cubicBezTo>
                  <a:cubicBezTo>
                    <a:pt x="146" y="609"/>
                    <a:pt x="93" y="509"/>
                    <a:pt x="93" y="339"/>
                  </a:cubicBezTo>
                  <a:cubicBezTo>
                    <a:pt x="93" y="162"/>
                    <a:pt x="146" y="62"/>
                    <a:pt x="224" y="62"/>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0"/>
            <p:cNvSpPr/>
            <p:nvPr/>
          </p:nvSpPr>
          <p:spPr>
            <a:xfrm>
              <a:off x="42945" y="2025762"/>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0"/>
            <p:cNvSpPr/>
            <p:nvPr/>
          </p:nvSpPr>
          <p:spPr>
            <a:xfrm>
              <a:off x="42945" y="2169909"/>
              <a:ext cx="26707" cy="78213"/>
            </a:xfrm>
            <a:custGeom>
              <a:rect b="b" l="l" r="r" t="t"/>
              <a:pathLst>
                <a:path extrusionOk="0" h="656" w="224">
                  <a:moveTo>
                    <a:pt x="147" y="1"/>
                  </a:moveTo>
                  <a:lnTo>
                    <a:pt x="0" y="78"/>
                  </a:lnTo>
                  <a:lnTo>
                    <a:pt x="16" y="147"/>
                  </a:lnTo>
                  <a:lnTo>
                    <a:pt x="131"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0"/>
            <p:cNvSpPr/>
            <p:nvPr/>
          </p:nvSpPr>
          <p:spPr>
            <a:xfrm>
              <a:off x="34718" y="2313220"/>
              <a:ext cx="53295" cy="80955"/>
            </a:xfrm>
            <a:custGeom>
              <a:rect b="b" l="l" r="r" t="t"/>
              <a:pathLst>
                <a:path extrusionOk="0" h="679" w="447">
                  <a:moveTo>
                    <a:pt x="224" y="70"/>
                  </a:moveTo>
                  <a:cubicBezTo>
                    <a:pt x="316" y="70"/>
                    <a:pt x="362" y="170"/>
                    <a:pt x="362" y="340"/>
                  </a:cubicBezTo>
                  <a:cubicBezTo>
                    <a:pt x="362" y="509"/>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0"/>
            <p:cNvSpPr/>
            <p:nvPr/>
          </p:nvSpPr>
          <p:spPr>
            <a:xfrm>
              <a:off x="34718" y="2458439"/>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0"/>
            <p:cNvSpPr/>
            <p:nvPr/>
          </p:nvSpPr>
          <p:spPr>
            <a:xfrm>
              <a:off x="42945" y="260449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0"/>
            <p:cNvSpPr/>
            <p:nvPr/>
          </p:nvSpPr>
          <p:spPr>
            <a:xfrm>
              <a:off x="34718" y="2747804"/>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0"/>
            <p:cNvSpPr/>
            <p:nvPr/>
          </p:nvSpPr>
          <p:spPr>
            <a:xfrm>
              <a:off x="42945" y="2893858"/>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0"/>
            <p:cNvSpPr/>
            <p:nvPr/>
          </p:nvSpPr>
          <p:spPr>
            <a:xfrm>
              <a:off x="42945" y="303812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0"/>
            <p:cNvSpPr/>
            <p:nvPr/>
          </p:nvSpPr>
          <p:spPr>
            <a:xfrm>
              <a:off x="34718" y="3181315"/>
              <a:ext cx="53295" cy="81075"/>
            </a:xfrm>
            <a:custGeom>
              <a:rect b="b" l="l" r="r" t="t"/>
              <a:pathLst>
                <a:path extrusionOk="0" h="680" w="447">
                  <a:moveTo>
                    <a:pt x="224" y="70"/>
                  </a:moveTo>
                  <a:cubicBezTo>
                    <a:pt x="316" y="70"/>
                    <a:pt x="362" y="170"/>
                    <a:pt x="362" y="340"/>
                  </a:cubicBezTo>
                  <a:cubicBezTo>
                    <a:pt x="362" y="510"/>
                    <a:pt x="316" y="610"/>
                    <a:pt x="224" y="610"/>
                  </a:cubicBezTo>
                  <a:cubicBezTo>
                    <a:pt x="146" y="610"/>
                    <a:pt x="93" y="517"/>
                    <a:pt x="93" y="348"/>
                  </a:cubicBezTo>
                  <a:cubicBezTo>
                    <a:pt x="93" y="170"/>
                    <a:pt x="146" y="70"/>
                    <a:pt x="224" y="70"/>
                  </a:cubicBezTo>
                  <a:close/>
                  <a:moveTo>
                    <a:pt x="231" y="1"/>
                  </a:moveTo>
                  <a:cubicBezTo>
                    <a:pt x="100"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0"/>
            <p:cNvSpPr/>
            <p:nvPr/>
          </p:nvSpPr>
          <p:spPr>
            <a:xfrm>
              <a:off x="34718" y="3326535"/>
              <a:ext cx="53295" cy="80955"/>
            </a:xfrm>
            <a:custGeom>
              <a:rect b="b" l="l" r="r" t="t"/>
              <a:pathLst>
                <a:path extrusionOk="0" h="679" w="447">
                  <a:moveTo>
                    <a:pt x="224" y="70"/>
                  </a:moveTo>
                  <a:cubicBezTo>
                    <a:pt x="316" y="70"/>
                    <a:pt x="362" y="170"/>
                    <a:pt x="362" y="332"/>
                  </a:cubicBezTo>
                  <a:cubicBezTo>
                    <a:pt x="362" y="501"/>
                    <a:pt x="316" y="609"/>
                    <a:pt x="224" y="609"/>
                  </a:cubicBezTo>
                  <a:cubicBezTo>
                    <a:pt x="146" y="609"/>
                    <a:pt x="93" y="509"/>
                    <a:pt x="93" y="339"/>
                  </a:cubicBezTo>
                  <a:cubicBezTo>
                    <a:pt x="93" y="162"/>
                    <a:pt x="146" y="70"/>
                    <a:pt x="224" y="70"/>
                  </a:cubicBezTo>
                  <a:close/>
                  <a:moveTo>
                    <a:pt x="231" y="0"/>
                  </a:moveTo>
                  <a:cubicBezTo>
                    <a:pt x="100" y="0"/>
                    <a:pt x="0" y="116"/>
                    <a:pt x="0" y="339"/>
                  </a:cubicBezTo>
                  <a:cubicBezTo>
                    <a:pt x="8" y="555"/>
                    <a:pt x="93" y="678"/>
                    <a:pt x="224" y="678"/>
                  </a:cubicBezTo>
                  <a:cubicBezTo>
                    <a:pt x="362" y="678"/>
                    <a:pt x="447" y="555"/>
                    <a:pt x="447" y="332"/>
                  </a:cubicBezTo>
                  <a:cubicBezTo>
                    <a:pt x="447" y="124"/>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0"/>
            <p:cNvSpPr/>
            <p:nvPr/>
          </p:nvSpPr>
          <p:spPr>
            <a:xfrm>
              <a:off x="34718" y="3470800"/>
              <a:ext cx="53295" cy="80955"/>
            </a:xfrm>
            <a:custGeom>
              <a:rect b="b" l="l" r="r" t="t"/>
              <a:pathLst>
                <a:path extrusionOk="0" h="679" w="447">
                  <a:moveTo>
                    <a:pt x="224" y="69"/>
                  </a:moveTo>
                  <a:cubicBezTo>
                    <a:pt x="316" y="69"/>
                    <a:pt x="362" y="170"/>
                    <a:pt x="362" y="339"/>
                  </a:cubicBezTo>
                  <a:cubicBezTo>
                    <a:pt x="362" y="501"/>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2"/>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0"/>
            <p:cNvSpPr/>
            <p:nvPr/>
          </p:nvSpPr>
          <p:spPr>
            <a:xfrm>
              <a:off x="42945" y="3616853"/>
              <a:ext cx="26707" cy="78094"/>
            </a:xfrm>
            <a:custGeom>
              <a:rect b="b" l="l" r="r" t="t"/>
              <a:pathLst>
                <a:path extrusionOk="0" h="655"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0"/>
            <p:cNvSpPr/>
            <p:nvPr/>
          </p:nvSpPr>
          <p:spPr>
            <a:xfrm>
              <a:off x="42945" y="3761953"/>
              <a:ext cx="26707" cy="78213"/>
            </a:xfrm>
            <a:custGeom>
              <a:rect b="b" l="l" r="r" t="t"/>
              <a:pathLst>
                <a:path extrusionOk="0" h="656" w="224">
                  <a:moveTo>
                    <a:pt x="147" y="0"/>
                  </a:moveTo>
                  <a:lnTo>
                    <a:pt x="0" y="77"/>
                  </a:lnTo>
                  <a:lnTo>
                    <a:pt x="16" y="139"/>
                  </a:lnTo>
                  <a:lnTo>
                    <a:pt x="131"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0"/>
            <p:cNvSpPr/>
            <p:nvPr/>
          </p:nvSpPr>
          <p:spPr>
            <a:xfrm>
              <a:off x="42945" y="3906219"/>
              <a:ext cx="26707" cy="78213"/>
            </a:xfrm>
            <a:custGeom>
              <a:rect b="b" l="l" r="r" t="t"/>
              <a:pathLst>
                <a:path extrusionOk="0" h="656" w="224">
                  <a:moveTo>
                    <a:pt x="147" y="0"/>
                  </a:moveTo>
                  <a:lnTo>
                    <a:pt x="0" y="77"/>
                  </a:lnTo>
                  <a:lnTo>
                    <a:pt x="16" y="146"/>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0"/>
            <p:cNvSpPr/>
            <p:nvPr/>
          </p:nvSpPr>
          <p:spPr>
            <a:xfrm>
              <a:off x="34718" y="404953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62"/>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0"/>
            <p:cNvSpPr/>
            <p:nvPr/>
          </p:nvSpPr>
          <p:spPr>
            <a:xfrm>
              <a:off x="42945" y="419558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0"/>
            <p:cNvSpPr/>
            <p:nvPr/>
          </p:nvSpPr>
          <p:spPr>
            <a:xfrm>
              <a:off x="34718" y="4338895"/>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0"/>
            <p:cNvSpPr/>
            <p:nvPr/>
          </p:nvSpPr>
          <p:spPr>
            <a:xfrm>
              <a:off x="42945" y="4484949"/>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0"/>
            <p:cNvSpPr/>
            <p:nvPr/>
          </p:nvSpPr>
          <p:spPr>
            <a:xfrm>
              <a:off x="34718" y="4628260"/>
              <a:ext cx="53295" cy="80955"/>
            </a:xfrm>
            <a:custGeom>
              <a:rect b="b" l="l" r="r" t="t"/>
              <a:pathLst>
                <a:path extrusionOk="0" h="679" w="447">
                  <a:moveTo>
                    <a:pt x="224" y="69"/>
                  </a:moveTo>
                  <a:cubicBezTo>
                    <a:pt x="316" y="69"/>
                    <a:pt x="362" y="170"/>
                    <a:pt x="362" y="339"/>
                  </a:cubicBezTo>
                  <a:cubicBezTo>
                    <a:pt x="362" y="509"/>
                    <a:pt x="316" y="609"/>
                    <a:pt x="224" y="609"/>
                  </a:cubicBezTo>
                  <a:cubicBezTo>
                    <a:pt x="146" y="609"/>
                    <a:pt x="93" y="516"/>
                    <a:pt x="93" y="347"/>
                  </a:cubicBezTo>
                  <a:cubicBezTo>
                    <a:pt x="93" y="170"/>
                    <a:pt x="146" y="69"/>
                    <a:pt x="224" y="69"/>
                  </a:cubicBezTo>
                  <a:close/>
                  <a:moveTo>
                    <a:pt x="231" y="0"/>
                  </a:moveTo>
                  <a:cubicBezTo>
                    <a:pt x="100" y="0"/>
                    <a:pt x="0" y="123"/>
                    <a:pt x="0" y="339"/>
                  </a:cubicBezTo>
                  <a:cubicBezTo>
                    <a:pt x="8" y="563"/>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0"/>
            <p:cNvSpPr/>
            <p:nvPr/>
          </p:nvSpPr>
          <p:spPr>
            <a:xfrm>
              <a:off x="42945" y="4774314"/>
              <a:ext cx="26707" cy="78213"/>
            </a:xfrm>
            <a:custGeom>
              <a:rect b="b" l="l" r="r" t="t"/>
              <a:pathLst>
                <a:path extrusionOk="0" h="656" w="224">
                  <a:moveTo>
                    <a:pt x="147" y="0"/>
                  </a:moveTo>
                  <a:lnTo>
                    <a:pt x="0" y="77"/>
                  </a:lnTo>
                  <a:lnTo>
                    <a:pt x="16" y="147"/>
                  </a:lnTo>
                  <a:lnTo>
                    <a:pt x="131" y="85"/>
                  </a:lnTo>
                  <a:lnTo>
                    <a:pt x="139" y="85"/>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0"/>
            <p:cNvSpPr/>
            <p:nvPr/>
          </p:nvSpPr>
          <p:spPr>
            <a:xfrm>
              <a:off x="308286" y="206"/>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0"/>
            <p:cNvSpPr/>
            <p:nvPr/>
          </p:nvSpPr>
          <p:spPr>
            <a:xfrm>
              <a:off x="308286" y="144353"/>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0"/>
            <p:cNvSpPr/>
            <p:nvPr/>
          </p:nvSpPr>
          <p:spPr>
            <a:xfrm>
              <a:off x="308286" y="288618"/>
              <a:ext cx="25872" cy="79167"/>
            </a:xfrm>
            <a:custGeom>
              <a:rect b="b" l="l" r="r" t="t"/>
              <a:pathLst>
                <a:path extrusionOk="0" h="664" w="217">
                  <a:moveTo>
                    <a:pt x="140" y="0"/>
                  </a:moveTo>
                  <a:lnTo>
                    <a:pt x="1" y="85"/>
                  </a:lnTo>
                  <a:lnTo>
                    <a:pt x="16" y="147"/>
                  </a:lnTo>
                  <a:lnTo>
                    <a:pt x="132" y="85"/>
                  </a:lnTo>
                  <a:lnTo>
                    <a:pt x="132" y="663"/>
                  </a:lnTo>
                  <a:lnTo>
                    <a:pt x="217" y="663"/>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0"/>
            <p:cNvSpPr/>
            <p:nvPr/>
          </p:nvSpPr>
          <p:spPr>
            <a:xfrm>
              <a:off x="308286" y="433718"/>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0"/>
            <p:cNvSpPr/>
            <p:nvPr/>
          </p:nvSpPr>
          <p:spPr>
            <a:xfrm>
              <a:off x="300060" y="577029"/>
              <a:ext cx="53414" cy="80955"/>
            </a:xfrm>
            <a:custGeom>
              <a:rect b="b" l="l" r="r" t="t"/>
              <a:pathLst>
                <a:path extrusionOk="0" h="679" w="448">
                  <a:moveTo>
                    <a:pt x="224" y="70"/>
                  </a:moveTo>
                  <a:cubicBezTo>
                    <a:pt x="316" y="70"/>
                    <a:pt x="355" y="170"/>
                    <a:pt x="355" y="340"/>
                  </a:cubicBezTo>
                  <a:cubicBezTo>
                    <a:pt x="355" y="509"/>
                    <a:pt x="309" y="609"/>
                    <a:pt x="224" y="609"/>
                  </a:cubicBezTo>
                  <a:cubicBezTo>
                    <a:pt x="139" y="609"/>
                    <a:pt x="85" y="517"/>
                    <a:pt x="85" y="347"/>
                  </a:cubicBezTo>
                  <a:cubicBezTo>
                    <a:pt x="85" y="163"/>
                    <a:pt x="147" y="70"/>
                    <a:pt x="224" y="70"/>
                  </a:cubicBezTo>
                  <a:close/>
                  <a:moveTo>
                    <a:pt x="224" y="1"/>
                  </a:moveTo>
                  <a:cubicBezTo>
                    <a:pt x="93" y="1"/>
                    <a:pt x="1" y="124"/>
                    <a:pt x="1" y="340"/>
                  </a:cubicBezTo>
                  <a:cubicBezTo>
                    <a:pt x="1" y="563"/>
                    <a:pt x="85" y="679"/>
                    <a:pt x="216" y="679"/>
                  </a:cubicBezTo>
                  <a:cubicBezTo>
                    <a:pt x="363" y="679"/>
                    <a:pt x="447" y="556"/>
                    <a:pt x="447" y="332"/>
                  </a:cubicBezTo>
                  <a:cubicBezTo>
                    <a:pt x="447" y="124"/>
                    <a:pt x="363" y="1"/>
                    <a:pt x="224"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0"/>
            <p:cNvSpPr/>
            <p:nvPr/>
          </p:nvSpPr>
          <p:spPr>
            <a:xfrm>
              <a:off x="300060" y="722248"/>
              <a:ext cx="53414" cy="80955"/>
            </a:xfrm>
            <a:custGeom>
              <a:rect b="b" l="l" r="r" t="t"/>
              <a:pathLst>
                <a:path extrusionOk="0" h="679" w="448">
                  <a:moveTo>
                    <a:pt x="224" y="62"/>
                  </a:moveTo>
                  <a:cubicBezTo>
                    <a:pt x="316" y="62"/>
                    <a:pt x="355" y="162"/>
                    <a:pt x="355" y="331"/>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0"/>
            <p:cNvSpPr/>
            <p:nvPr/>
          </p:nvSpPr>
          <p:spPr>
            <a:xfrm>
              <a:off x="308286" y="86830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0"/>
            <p:cNvSpPr/>
            <p:nvPr/>
          </p:nvSpPr>
          <p:spPr>
            <a:xfrm>
              <a:off x="300060" y="1010660"/>
              <a:ext cx="53414" cy="81909"/>
            </a:xfrm>
            <a:custGeom>
              <a:rect b="b" l="l" r="r" t="t"/>
              <a:pathLst>
                <a:path extrusionOk="0" h="687" w="448">
                  <a:moveTo>
                    <a:pt x="224" y="70"/>
                  </a:moveTo>
                  <a:cubicBezTo>
                    <a:pt x="316" y="70"/>
                    <a:pt x="355" y="170"/>
                    <a:pt x="355" y="339"/>
                  </a:cubicBezTo>
                  <a:cubicBezTo>
                    <a:pt x="355" y="509"/>
                    <a:pt x="309" y="617"/>
                    <a:pt x="224" y="617"/>
                  </a:cubicBezTo>
                  <a:cubicBezTo>
                    <a:pt x="139" y="617"/>
                    <a:pt x="85" y="517"/>
                    <a:pt x="85" y="347"/>
                  </a:cubicBezTo>
                  <a:cubicBezTo>
                    <a:pt x="85" y="170"/>
                    <a:pt x="147" y="70"/>
                    <a:pt x="224" y="70"/>
                  </a:cubicBezTo>
                  <a:close/>
                  <a:moveTo>
                    <a:pt x="224" y="0"/>
                  </a:moveTo>
                  <a:cubicBezTo>
                    <a:pt x="93" y="0"/>
                    <a:pt x="1" y="124"/>
                    <a:pt x="1" y="347"/>
                  </a:cubicBezTo>
                  <a:cubicBezTo>
                    <a:pt x="1" y="563"/>
                    <a:pt x="85" y="686"/>
                    <a:pt x="216" y="686"/>
                  </a:cubicBezTo>
                  <a:cubicBezTo>
                    <a:pt x="363" y="686"/>
                    <a:pt x="447" y="563"/>
                    <a:pt x="447" y="339"/>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0"/>
            <p:cNvSpPr/>
            <p:nvPr/>
          </p:nvSpPr>
          <p:spPr>
            <a:xfrm>
              <a:off x="308286" y="1156713"/>
              <a:ext cx="25872" cy="79167"/>
            </a:xfrm>
            <a:custGeom>
              <a:rect b="b" l="l" r="r" t="t"/>
              <a:pathLst>
                <a:path extrusionOk="0" h="664" w="217">
                  <a:moveTo>
                    <a:pt x="140" y="1"/>
                  </a:moveTo>
                  <a:lnTo>
                    <a:pt x="1" y="85"/>
                  </a:lnTo>
                  <a:lnTo>
                    <a:pt x="16" y="147"/>
                  </a:lnTo>
                  <a:lnTo>
                    <a:pt x="132" y="85"/>
                  </a:lnTo>
                  <a:lnTo>
                    <a:pt x="132" y="663"/>
                  </a:lnTo>
                  <a:lnTo>
                    <a:pt x="217" y="663"/>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0"/>
            <p:cNvSpPr/>
            <p:nvPr/>
          </p:nvSpPr>
          <p:spPr>
            <a:xfrm>
              <a:off x="300060" y="1300979"/>
              <a:ext cx="53414" cy="80955"/>
            </a:xfrm>
            <a:custGeom>
              <a:rect b="b" l="l" r="r" t="t"/>
              <a:pathLst>
                <a:path extrusionOk="0" h="679" w="448">
                  <a:moveTo>
                    <a:pt x="224" y="70"/>
                  </a:moveTo>
                  <a:cubicBezTo>
                    <a:pt x="316" y="70"/>
                    <a:pt x="355" y="170"/>
                    <a:pt x="355" y="331"/>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1"/>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0"/>
            <p:cNvSpPr/>
            <p:nvPr/>
          </p:nvSpPr>
          <p:spPr>
            <a:xfrm>
              <a:off x="308286" y="144703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0"/>
            <p:cNvSpPr/>
            <p:nvPr/>
          </p:nvSpPr>
          <p:spPr>
            <a:xfrm>
              <a:off x="300060" y="1590344"/>
              <a:ext cx="53414" cy="80955"/>
            </a:xfrm>
            <a:custGeom>
              <a:rect b="b" l="l" r="r" t="t"/>
              <a:pathLst>
                <a:path extrusionOk="0" h="679" w="448">
                  <a:moveTo>
                    <a:pt x="224" y="70"/>
                  </a:moveTo>
                  <a:cubicBezTo>
                    <a:pt x="316" y="70"/>
                    <a:pt x="355" y="170"/>
                    <a:pt x="355" y="332"/>
                  </a:cubicBezTo>
                  <a:cubicBezTo>
                    <a:pt x="355" y="501"/>
                    <a:pt x="309" y="609"/>
                    <a:pt x="224" y="609"/>
                  </a:cubicBezTo>
                  <a:cubicBezTo>
                    <a:pt x="139" y="609"/>
                    <a:pt x="85" y="509"/>
                    <a:pt x="85" y="339"/>
                  </a:cubicBezTo>
                  <a:cubicBezTo>
                    <a:pt x="85" y="162"/>
                    <a:pt x="147" y="70"/>
                    <a:pt x="224" y="70"/>
                  </a:cubicBezTo>
                  <a:close/>
                  <a:moveTo>
                    <a:pt x="224" y="0"/>
                  </a:moveTo>
                  <a:cubicBezTo>
                    <a:pt x="93" y="0"/>
                    <a:pt x="1" y="116"/>
                    <a:pt x="1" y="339"/>
                  </a:cubicBezTo>
                  <a:cubicBezTo>
                    <a:pt x="1" y="555"/>
                    <a:pt x="85" y="678"/>
                    <a:pt x="216" y="678"/>
                  </a:cubicBezTo>
                  <a:cubicBezTo>
                    <a:pt x="363" y="678"/>
                    <a:pt x="447" y="555"/>
                    <a:pt x="447" y="332"/>
                  </a:cubicBezTo>
                  <a:cubicBezTo>
                    <a:pt x="447" y="123"/>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0"/>
            <p:cNvSpPr/>
            <p:nvPr/>
          </p:nvSpPr>
          <p:spPr>
            <a:xfrm>
              <a:off x="308286" y="1736397"/>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0"/>
            <p:cNvSpPr/>
            <p:nvPr/>
          </p:nvSpPr>
          <p:spPr>
            <a:xfrm>
              <a:off x="300060" y="1879709"/>
              <a:ext cx="53414" cy="80955"/>
            </a:xfrm>
            <a:custGeom>
              <a:rect b="b" l="l" r="r" t="t"/>
              <a:pathLst>
                <a:path extrusionOk="0" h="679" w="448">
                  <a:moveTo>
                    <a:pt x="224" y="62"/>
                  </a:moveTo>
                  <a:cubicBezTo>
                    <a:pt x="316" y="62"/>
                    <a:pt x="355" y="162"/>
                    <a:pt x="355" y="332"/>
                  </a:cubicBezTo>
                  <a:cubicBezTo>
                    <a:pt x="355" y="501"/>
                    <a:pt x="309" y="609"/>
                    <a:pt x="224" y="609"/>
                  </a:cubicBezTo>
                  <a:cubicBezTo>
                    <a:pt x="139" y="609"/>
                    <a:pt x="85" y="509"/>
                    <a:pt x="85" y="339"/>
                  </a:cubicBezTo>
                  <a:cubicBezTo>
                    <a:pt x="85" y="162"/>
                    <a:pt x="147" y="62"/>
                    <a:pt x="224" y="62"/>
                  </a:cubicBezTo>
                  <a:close/>
                  <a:moveTo>
                    <a:pt x="224" y="0"/>
                  </a:moveTo>
                  <a:cubicBezTo>
                    <a:pt x="93" y="0"/>
                    <a:pt x="1" y="116"/>
                    <a:pt x="1" y="339"/>
                  </a:cubicBezTo>
                  <a:cubicBezTo>
                    <a:pt x="1" y="555"/>
                    <a:pt x="85" y="678"/>
                    <a:pt x="216" y="678"/>
                  </a:cubicBezTo>
                  <a:cubicBezTo>
                    <a:pt x="363" y="678"/>
                    <a:pt x="447" y="555"/>
                    <a:pt x="447" y="332"/>
                  </a:cubicBezTo>
                  <a:cubicBezTo>
                    <a:pt x="447" y="124"/>
                    <a:pt x="363" y="0"/>
                    <a:pt x="224"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0"/>
            <p:cNvSpPr/>
            <p:nvPr/>
          </p:nvSpPr>
          <p:spPr>
            <a:xfrm>
              <a:off x="308286" y="2025762"/>
              <a:ext cx="25872" cy="78213"/>
            </a:xfrm>
            <a:custGeom>
              <a:rect b="b" l="l" r="r" t="t"/>
              <a:pathLst>
                <a:path extrusionOk="0" h="656" w="217">
                  <a:moveTo>
                    <a:pt x="140" y="0"/>
                  </a:moveTo>
                  <a:lnTo>
                    <a:pt x="1" y="77"/>
                  </a:lnTo>
                  <a:lnTo>
                    <a:pt x="16" y="139"/>
                  </a:lnTo>
                  <a:lnTo>
                    <a:pt x="132" y="77"/>
                  </a:lnTo>
                  <a:lnTo>
                    <a:pt x="132" y="655"/>
                  </a:lnTo>
                  <a:lnTo>
                    <a:pt x="217" y="655"/>
                  </a:lnTo>
                  <a:lnTo>
                    <a:pt x="217"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0"/>
            <p:cNvSpPr/>
            <p:nvPr/>
          </p:nvSpPr>
          <p:spPr>
            <a:xfrm>
              <a:off x="308286" y="2169909"/>
              <a:ext cx="25872" cy="78213"/>
            </a:xfrm>
            <a:custGeom>
              <a:rect b="b" l="l" r="r" t="t"/>
              <a:pathLst>
                <a:path extrusionOk="0" h="656" w="217">
                  <a:moveTo>
                    <a:pt x="140" y="1"/>
                  </a:moveTo>
                  <a:lnTo>
                    <a:pt x="1" y="78"/>
                  </a:lnTo>
                  <a:lnTo>
                    <a:pt x="16" y="147"/>
                  </a:lnTo>
                  <a:lnTo>
                    <a:pt x="132" y="86"/>
                  </a:lnTo>
                  <a:lnTo>
                    <a:pt x="132" y="656"/>
                  </a:lnTo>
                  <a:lnTo>
                    <a:pt x="217" y="656"/>
                  </a:lnTo>
                  <a:lnTo>
                    <a:pt x="217"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0"/>
            <p:cNvSpPr/>
            <p:nvPr/>
          </p:nvSpPr>
          <p:spPr>
            <a:xfrm>
              <a:off x="839090" y="206"/>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0"/>
            <p:cNvSpPr/>
            <p:nvPr/>
          </p:nvSpPr>
          <p:spPr>
            <a:xfrm>
              <a:off x="839090" y="144353"/>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0"/>
            <p:cNvSpPr/>
            <p:nvPr/>
          </p:nvSpPr>
          <p:spPr>
            <a:xfrm>
              <a:off x="839090" y="288618"/>
              <a:ext cx="26826" cy="79167"/>
            </a:xfrm>
            <a:custGeom>
              <a:rect b="b" l="l" r="r" t="t"/>
              <a:pathLst>
                <a:path extrusionOk="0" h="664" w="225">
                  <a:moveTo>
                    <a:pt x="147" y="0"/>
                  </a:moveTo>
                  <a:lnTo>
                    <a:pt x="1" y="85"/>
                  </a:lnTo>
                  <a:lnTo>
                    <a:pt x="16" y="147"/>
                  </a:lnTo>
                  <a:lnTo>
                    <a:pt x="132" y="85"/>
                  </a:lnTo>
                  <a:lnTo>
                    <a:pt x="139" y="85"/>
                  </a:lnTo>
                  <a:lnTo>
                    <a:pt x="139" y="663"/>
                  </a:lnTo>
                  <a:lnTo>
                    <a:pt x="224" y="663"/>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0"/>
            <p:cNvSpPr/>
            <p:nvPr/>
          </p:nvSpPr>
          <p:spPr>
            <a:xfrm>
              <a:off x="839090" y="433718"/>
              <a:ext cx="26826" cy="78213"/>
            </a:xfrm>
            <a:custGeom>
              <a:rect b="b" l="l" r="r" t="t"/>
              <a:pathLst>
                <a:path extrusionOk="0" h="656" w="225">
                  <a:moveTo>
                    <a:pt x="147" y="1"/>
                  </a:moveTo>
                  <a:lnTo>
                    <a:pt x="1" y="78"/>
                  </a:lnTo>
                  <a:lnTo>
                    <a:pt x="16" y="147"/>
                  </a:lnTo>
                  <a:lnTo>
                    <a:pt x="132" y="86"/>
                  </a:lnTo>
                  <a:lnTo>
                    <a:pt x="139" y="86"/>
                  </a:lnTo>
                  <a:lnTo>
                    <a:pt x="139" y="656"/>
                  </a:lnTo>
                  <a:lnTo>
                    <a:pt x="224" y="656"/>
                  </a:lnTo>
                  <a:lnTo>
                    <a:pt x="224" y="1"/>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0"/>
            <p:cNvSpPr/>
            <p:nvPr/>
          </p:nvSpPr>
          <p:spPr>
            <a:xfrm>
              <a:off x="830863" y="577029"/>
              <a:ext cx="53414" cy="80955"/>
            </a:xfrm>
            <a:custGeom>
              <a:rect b="b" l="l" r="r" t="t"/>
              <a:pathLst>
                <a:path extrusionOk="0" h="679" w="448">
                  <a:moveTo>
                    <a:pt x="224" y="70"/>
                  </a:moveTo>
                  <a:cubicBezTo>
                    <a:pt x="316" y="70"/>
                    <a:pt x="362" y="170"/>
                    <a:pt x="362" y="340"/>
                  </a:cubicBezTo>
                  <a:cubicBezTo>
                    <a:pt x="362" y="509"/>
                    <a:pt x="316" y="609"/>
                    <a:pt x="224" y="609"/>
                  </a:cubicBezTo>
                  <a:cubicBezTo>
                    <a:pt x="147" y="609"/>
                    <a:pt x="93" y="517"/>
                    <a:pt x="93" y="347"/>
                  </a:cubicBezTo>
                  <a:cubicBezTo>
                    <a:pt x="93" y="163"/>
                    <a:pt x="147" y="70"/>
                    <a:pt x="224" y="70"/>
                  </a:cubicBezTo>
                  <a:close/>
                  <a:moveTo>
                    <a:pt x="231" y="1"/>
                  </a:moveTo>
                  <a:cubicBezTo>
                    <a:pt x="101" y="1"/>
                    <a:pt x="0" y="124"/>
                    <a:pt x="0" y="340"/>
                  </a:cubicBezTo>
                  <a:cubicBezTo>
                    <a:pt x="8" y="563"/>
                    <a:pt x="93" y="679"/>
                    <a:pt x="224" y="679"/>
                  </a:cubicBezTo>
                  <a:cubicBezTo>
                    <a:pt x="362" y="679"/>
                    <a:pt x="447" y="556"/>
                    <a:pt x="447" y="332"/>
                  </a:cubicBezTo>
                  <a:cubicBezTo>
                    <a:pt x="447" y="124"/>
                    <a:pt x="362" y="1"/>
                    <a:pt x="231" y="1"/>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0"/>
            <p:cNvSpPr/>
            <p:nvPr/>
          </p:nvSpPr>
          <p:spPr>
            <a:xfrm>
              <a:off x="830863" y="722248"/>
              <a:ext cx="53414" cy="80955"/>
            </a:xfrm>
            <a:custGeom>
              <a:rect b="b" l="l" r="r" t="t"/>
              <a:pathLst>
                <a:path extrusionOk="0" h="679" w="448">
                  <a:moveTo>
                    <a:pt x="224" y="62"/>
                  </a:moveTo>
                  <a:cubicBezTo>
                    <a:pt x="316" y="62"/>
                    <a:pt x="362" y="162"/>
                    <a:pt x="362" y="331"/>
                  </a:cubicBezTo>
                  <a:cubicBezTo>
                    <a:pt x="362" y="501"/>
                    <a:pt x="316" y="609"/>
                    <a:pt x="224" y="609"/>
                  </a:cubicBezTo>
                  <a:cubicBezTo>
                    <a:pt x="147" y="609"/>
                    <a:pt x="93" y="509"/>
                    <a:pt x="93" y="339"/>
                  </a:cubicBezTo>
                  <a:cubicBezTo>
                    <a:pt x="93" y="162"/>
                    <a:pt x="147" y="62"/>
                    <a:pt x="224" y="62"/>
                  </a:cubicBezTo>
                  <a:close/>
                  <a:moveTo>
                    <a:pt x="231" y="0"/>
                  </a:moveTo>
                  <a:cubicBezTo>
                    <a:pt x="101" y="0"/>
                    <a:pt x="0" y="116"/>
                    <a:pt x="0" y="339"/>
                  </a:cubicBezTo>
                  <a:cubicBezTo>
                    <a:pt x="8" y="555"/>
                    <a:pt x="93" y="678"/>
                    <a:pt x="224" y="678"/>
                  </a:cubicBezTo>
                  <a:cubicBezTo>
                    <a:pt x="362" y="678"/>
                    <a:pt x="447" y="555"/>
                    <a:pt x="447" y="331"/>
                  </a:cubicBezTo>
                  <a:cubicBezTo>
                    <a:pt x="447" y="123"/>
                    <a:pt x="362" y="0"/>
                    <a:pt x="231" y="0"/>
                  </a:cubicBez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0"/>
            <p:cNvSpPr/>
            <p:nvPr/>
          </p:nvSpPr>
          <p:spPr>
            <a:xfrm>
              <a:off x="839090" y="868302"/>
              <a:ext cx="26826" cy="78213"/>
            </a:xfrm>
            <a:custGeom>
              <a:rect b="b" l="l" r="r" t="t"/>
              <a:pathLst>
                <a:path extrusionOk="0" h="656" w="225">
                  <a:moveTo>
                    <a:pt x="147" y="0"/>
                  </a:moveTo>
                  <a:lnTo>
                    <a:pt x="1" y="77"/>
                  </a:lnTo>
                  <a:lnTo>
                    <a:pt x="16" y="139"/>
                  </a:lnTo>
                  <a:lnTo>
                    <a:pt x="132" y="77"/>
                  </a:lnTo>
                  <a:lnTo>
                    <a:pt x="139" y="77"/>
                  </a:lnTo>
                  <a:lnTo>
                    <a:pt x="139" y="655"/>
                  </a:lnTo>
                  <a:lnTo>
                    <a:pt x="224" y="655"/>
                  </a:lnTo>
                  <a:lnTo>
                    <a:pt x="224" y="0"/>
                  </a:lnTo>
                  <a:close/>
                </a:path>
              </a:pathLst>
            </a:custGeom>
            <a:solidFill>
              <a:srgbClr val="3FE6FF">
                <a:alpha val="72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0"/>
            <p:cNvSpPr/>
            <p:nvPr/>
          </p:nvSpPr>
          <p:spPr>
            <a:xfrm>
              <a:off x="9064214" y="206"/>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0"/>
            <p:cNvSpPr/>
            <p:nvPr/>
          </p:nvSpPr>
          <p:spPr>
            <a:xfrm>
              <a:off x="9064214" y="144353"/>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0"/>
            <p:cNvSpPr/>
            <p:nvPr/>
          </p:nvSpPr>
          <p:spPr>
            <a:xfrm>
              <a:off x="9064214" y="288618"/>
              <a:ext cx="26707" cy="79167"/>
            </a:xfrm>
            <a:custGeom>
              <a:rect b="b" l="l" r="r" t="t"/>
              <a:pathLst>
                <a:path extrusionOk="0" h="664" w="224">
                  <a:moveTo>
                    <a:pt x="147" y="0"/>
                  </a:moveTo>
                  <a:lnTo>
                    <a:pt x="0" y="85"/>
                  </a:lnTo>
                  <a:lnTo>
                    <a:pt x="23" y="147"/>
                  </a:lnTo>
                  <a:lnTo>
                    <a:pt x="139" y="85"/>
                  </a:lnTo>
                  <a:lnTo>
                    <a:pt x="139" y="663"/>
                  </a:lnTo>
                  <a:lnTo>
                    <a:pt x="224" y="663"/>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0"/>
            <p:cNvSpPr/>
            <p:nvPr/>
          </p:nvSpPr>
          <p:spPr>
            <a:xfrm>
              <a:off x="9064214" y="433718"/>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0"/>
            <p:cNvSpPr/>
            <p:nvPr/>
          </p:nvSpPr>
          <p:spPr>
            <a:xfrm>
              <a:off x="9056822" y="577029"/>
              <a:ext cx="52460" cy="80955"/>
            </a:xfrm>
            <a:custGeom>
              <a:rect b="b" l="l" r="r" t="t"/>
              <a:pathLst>
                <a:path extrusionOk="0" h="679" w="440">
                  <a:moveTo>
                    <a:pt x="224" y="70"/>
                  </a:moveTo>
                  <a:cubicBezTo>
                    <a:pt x="316" y="70"/>
                    <a:pt x="355" y="170"/>
                    <a:pt x="355" y="340"/>
                  </a:cubicBezTo>
                  <a:cubicBezTo>
                    <a:pt x="355" y="509"/>
                    <a:pt x="309" y="609"/>
                    <a:pt x="216" y="609"/>
                  </a:cubicBezTo>
                  <a:cubicBezTo>
                    <a:pt x="139" y="609"/>
                    <a:pt x="85" y="517"/>
                    <a:pt x="85" y="347"/>
                  </a:cubicBezTo>
                  <a:cubicBezTo>
                    <a:pt x="85" y="163"/>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0"/>
            <p:cNvSpPr/>
            <p:nvPr/>
          </p:nvSpPr>
          <p:spPr>
            <a:xfrm>
              <a:off x="9056822" y="722248"/>
              <a:ext cx="52460" cy="80955"/>
            </a:xfrm>
            <a:custGeom>
              <a:rect b="b" l="l" r="r" t="t"/>
              <a:pathLst>
                <a:path extrusionOk="0" h="679" w="440">
                  <a:moveTo>
                    <a:pt x="224" y="62"/>
                  </a:moveTo>
                  <a:cubicBezTo>
                    <a:pt x="316" y="62"/>
                    <a:pt x="355" y="162"/>
                    <a:pt x="355" y="331"/>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0"/>
            <p:cNvSpPr/>
            <p:nvPr/>
          </p:nvSpPr>
          <p:spPr>
            <a:xfrm>
              <a:off x="9064214" y="86830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0"/>
            <p:cNvSpPr/>
            <p:nvPr/>
          </p:nvSpPr>
          <p:spPr>
            <a:xfrm>
              <a:off x="9056822" y="1010660"/>
              <a:ext cx="52460" cy="81909"/>
            </a:xfrm>
            <a:custGeom>
              <a:rect b="b" l="l" r="r" t="t"/>
              <a:pathLst>
                <a:path extrusionOk="0" h="687" w="440">
                  <a:moveTo>
                    <a:pt x="224" y="70"/>
                  </a:moveTo>
                  <a:cubicBezTo>
                    <a:pt x="316" y="70"/>
                    <a:pt x="355" y="170"/>
                    <a:pt x="355" y="339"/>
                  </a:cubicBezTo>
                  <a:cubicBezTo>
                    <a:pt x="355" y="509"/>
                    <a:pt x="309" y="617"/>
                    <a:pt x="216" y="617"/>
                  </a:cubicBezTo>
                  <a:cubicBezTo>
                    <a:pt x="139" y="617"/>
                    <a:pt x="85" y="517"/>
                    <a:pt x="85" y="347"/>
                  </a:cubicBezTo>
                  <a:cubicBezTo>
                    <a:pt x="85" y="170"/>
                    <a:pt x="139" y="70"/>
                    <a:pt x="224" y="70"/>
                  </a:cubicBezTo>
                  <a:close/>
                  <a:moveTo>
                    <a:pt x="224" y="0"/>
                  </a:moveTo>
                  <a:cubicBezTo>
                    <a:pt x="93" y="0"/>
                    <a:pt x="0" y="124"/>
                    <a:pt x="0" y="347"/>
                  </a:cubicBezTo>
                  <a:cubicBezTo>
                    <a:pt x="0" y="563"/>
                    <a:pt x="85" y="686"/>
                    <a:pt x="216" y="686"/>
                  </a:cubicBezTo>
                  <a:cubicBezTo>
                    <a:pt x="363" y="686"/>
                    <a:pt x="440" y="563"/>
                    <a:pt x="440" y="339"/>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0"/>
            <p:cNvSpPr/>
            <p:nvPr/>
          </p:nvSpPr>
          <p:spPr>
            <a:xfrm>
              <a:off x="9064214" y="1156713"/>
              <a:ext cx="26707" cy="79167"/>
            </a:xfrm>
            <a:custGeom>
              <a:rect b="b" l="l" r="r" t="t"/>
              <a:pathLst>
                <a:path extrusionOk="0" h="664" w="224">
                  <a:moveTo>
                    <a:pt x="147" y="1"/>
                  </a:moveTo>
                  <a:lnTo>
                    <a:pt x="0" y="85"/>
                  </a:lnTo>
                  <a:lnTo>
                    <a:pt x="23" y="147"/>
                  </a:lnTo>
                  <a:lnTo>
                    <a:pt x="139" y="85"/>
                  </a:lnTo>
                  <a:lnTo>
                    <a:pt x="139" y="663"/>
                  </a:lnTo>
                  <a:lnTo>
                    <a:pt x="224" y="663"/>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0"/>
            <p:cNvSpPr/>
            <p:nvPr/>
          </p:nvSpPr>
          <p:spPr>
            <a:xfrm>
              <a:off x="9056822" y="1300979"/>
              <a:ext cx="52460" cy="80955"/>
            </a:xfrm>
            <a:custGeom>
              <a:rect b="b" l="l" r="r" t="t"/>
              <a:pathLst>
                <a:path extrusionOk="0" h="679" w="440">
                  <a:moveTo>
                    <a:pt x="224" y="70"/>
                  </a:moveTo>
                  <a:cubicBezTo>
                    <a:pt x="316" y="70"/>
                    <a:pt x="355" y="170"/>
                    <a:pt x="355" y="331"/>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0"/>
            <p:cNvSpPr/>
            <p:nvPr/>
          </p:nvSpPr>
          <p:spPr>
            <a:xfrm>
              <a:off x="9064214" y="144703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0"/>
            <p:cNvSpPr/>
            <p:nvPr/>
          </p:nvSpPr>
          <p:spPr>
            <a:xfrm>
              <a:off x="9056822" y="159034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0"/>
            <p:cNvSpPr/>
            <p:nvPr/>
          </p:nvSpPr>
          <p:spPr>
            <a:xfrm>
              <a:off x="9064214" y="1736397"/>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0"/>
            <p:cNvSpPr/>
            <p:nvPr/>
          </p:nvSpPr>
          <p:spPr>
            <a:xfrm>
              <a:off x="9056822" y="1879709"/>
              <a:ext cx="52460" cy="80955"/>
            </a:xfrm>
            <a:custGeom>
              <a:rect b="b" l="l" r="r" t="t"/>
              <a:pathLst>
                <a:path extrusionOk="0" h="679" w="440">
                  <a:moveTo>
                    <a:pt x="224" y="62"/>
                  </a:moveTo>
                  <a:cubicBezTo>
                    <a:pt x="316" y="62"/>
                    <a:pt x="355" y="162"/>
                    <a:pt x="355" y="332"/>
                  </a:cubicBezTo>
                  <a:cubicBezTo>
                    <a:pt x="355" y="501"/>
                    <a:pt x="309" y="609"/>
                    <a:pt x="216" y="609"/>
                  </a:cubicBezTo>
                  <a:cubicBezTo>
                    <a:pt x="139" y="609"/>
                    <a:pt x="85" y="509"/>
                    <a:pt x="85" y="339"/>
                  </a:cubicBezTo>
                  <a:cubicBezTo>
                    <a:pt x="85" y="162"/>
                    <a:pt x="139" y="62"/>
                    <a:pt x="224" y="62"/>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0"/>
            <p:cNvSpPr/>
            <p:nvPr/>
          </p:nvSpPr>
          <p:spPr>
            <a:xfrm>
              <a:off x="9064214" y="2025762"/>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0"/>
            <p:cNvSpPr/>
            <p:nvPr/>
          </p:nvSpPr>
          <p:spPr>
            <a:xfrm>
              <a:off x="9064214" y="2169909"/>
              <a:ext cx="26707" cy="78213"/>
            </a:xfrm>
            <a:custGeom>
              <a:rect b="b" l="l" r="r" t="t"/>
              <a:pathLst>
                <a:path extrusionOk="0" h="656" w="224">
                  <a:moveTo>
                    <a:pt x="147" y="1"/>
                  </a:moveTo>
                  <a:lnTo>
                    <a:pt x="0" y="78"/>
                  </a:lnTo>
                  <a:lnTo>
                    <a:pt x="23" y="147"/>
                  </a:lnTo>
                  <a:lnTo>
                    <a:pt x="139" y="86"/>
                  </a:lnTo>
                  <a:lnTo>
                    <a:pt x="139" y="656"/>
                  </a:lnTo>
                  <a:lnTo>
                    <a:pt x="224" y="656"/>
                  </a:lnTo>
                  <a:lnTo>
                    <a:pt x="2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0"/>
            <p:cNvSpPr/>
            <p:nvPr/>
          </p:nvSpPr>
          <p:spPr>
            <a:xfrm>
              <a:off x="9056822" y="2313220"/>
              <a:ext cx="52460" cy="80955"/>
            </a:xfrm>
            <a:custGeom>
              <a:rect b="b" l="l" r="r" t="t"/>
              <a:pathLst>
                <a:path extrusionOk="0" h="679" w="440">
                  <a:moveTo>
                    <a:pt x="224" y="70"/>
                  </a:moveTo>
                  <a:cubicBezTo>
                    <a:pt x="316" y="70"/>
                    <a:pt x="355" y="170"/>
                    <a:pt x="355" y="340"/>
                  </a:cubicBezTo>
                  <a:cubicBezTo>
                    <a:pt x="355" y="509"/>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0"/>
            <p:cNvSpPr/>
            <p:nvPr/>
          </p:nvSpPr>
          <p:spPr>
            <a:xfrm>
              <a:off x="9056822" y="2458439"/>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0"/>
            <p:cNvSpPr/>
            <p:nvPr/>
          </p:nvSpPr>
          <p:spPr>
            <a:xfrm>
              <a:off x="9064214" y="260449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0"/>
            <p:cNvSpPr/>
            <p:nvPr/>
          </p:nvSpPr>
          <p:spPr>
            <a:xfrm>
              <a:off x="9056822" y="2747804"/>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0"/>
            <p:cNvSpPr/>
            <p:nvPr/>
          </p:nvSpPr>
          <p:spPr>
            <a:xfrm>
              <a:off x="9064214" y="2893858"/>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0"/>
            <p:cNvSpPr/>
            <p:nvPr/>
          </p:nvSpPr>
          <p:spPr>
            <a:xfrm>
              <a:off x="9064214" y="303812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0"/>
            <p:cNvSpPr/>
            <p:nvPr/>
          </p:nvSpPr>
          <p:spPr>
            <a:xfrm>
              <a:off x="9056822" y="3181315"/>
              <a:ext cx="52460" cy="81075"/>
            </a:xfrm>
            <a:custGeom>
              <a:rect b="b" l="l" r="r" t="t"/>
              <a:pathLst>
                <a:path extrusionOk="0" h="680" w="440">
                  <a:moveTo>
                    <a:pt x="224" y="70"/>
                  </a:moveTo>
                  <a:cubicBezTo>
                    <a:pt x="316" y="70"/>
                    <a:pt x="355" y="170"/>
                    <a:pt x="355" y="340"/>
                  </a:cubicBezTo>
                  <a:cubicBezTo>
                    <a:pt x="355" y="510"/>
                    <a:pt x="309" y="610"/>
                    <a:pt x="216" y="610"/>
                  </a:cubicBezTo>
                  <a:cubicBezTo>
                    <a:pt x="139" y="610"/>
                    <a:pt x="85" y="517"/>
                    <a:pt x="85" y="348"/>
                  </a:cubicBezTo>
                  <a:cubicBezTo>
                    <a:pt x="85" y="170"/>
                    <a:pt x="139" y="70"/>
                    <a:pt x="224" y="70"/>
                  </a:cubicBezTo>
                  <a:close/>
                  <a:moveTo>
                    <a:pt x="224" y="1"/>
                  </a:moveTo>
                  <a:cubicBezTo>
                    <a:pt x="93" y="1"/>
                    <a:pt x="0" y="124"/>
                    <a:pt x="0" y="340"/>
                  </a:cubicBezTo>
                  <a:cubicBezTo>
                    <a:pt x="0" y="563"/>
                    <a:pt x="85" y="679"/>
                    <a:pt x="216" y="679"/>
                  </a:cubicBezTo>
                  <a:cubicBezTo>
                    <a:pt x="363" y="679"/>
                    <a:pt x="440" y="556"/>
                    <a:pt x="440" y="332"/>
                  </a:cubicBezTo>
                  <a:cubicBezTo>
                    <a:pt x="440" y="124"/>
                    <a:pt x="355" y="1"/>
                    <a:pt x="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0"/>
            <p:cNvSpPr/>
            <p:nvPr/>
          </p:nvSpPr>
          <p:spPr>
            <a:xfrm>
              <a:off x="9056822" y="3326535"/>
              <a:ext cx="52460" cy="80955"/>
            </a:xfrm>
            <a:custGeom>
              <a:rect b="b" l="l" r="r" t="t"/>
              <a:pathLst>
                <a:path extrusionOk="0" h="679" w="440">
                  <a:moveTo>
                    <a:pt x="224" y="70"/>
                  </a:moveTo>
                  <a:cubicBezTo>
                    <a:pt x="316" y="70"/>
                    <a:pt x="355" y="170"/>
                    <a:pt x="355" y="332"/>
                  </a:cubicBezTo>
                  <a:cubicBezTo>
                    <a:pt x="355" y="501"/>
                    <a:pt x="309" y="609"/>
                    <a:pt x="216" y="609"/>
                  </a:cubicBezTo>
                  <a:cubicBezTo>
                    <a:pt x="139" y="609"/>
                    <a:pt x="85" y="509"/>
                    <a:pt x="85" y="339"/>
                  </a:cubicBezTo>
                  <a:cubicBezTo>
                    <a:pt x="85" y="162"/>
                    <a:pt x="139" y="70"/>
                    <a:pt x="224" y="70"/>
                  </a:cubicBezTo>
                  <a:close/>
                  <a:moveTo>
                    <a:pt x="224" y="0"/>
                  </a:moveTo>
                  <a:cubicBezTo>
                    <a:pt x="93" y="0"/>
                    <a:pt x="0" y="116"/>
                    <a:pt x="0" y="339"/>
                  </a:cubicBezTo>
                  <a:cubicBezTo>
                    <a:pt x="0" y="555"/>
                    <a:pt x="85" y="678"/>
                    <a:pt x="216" y="678"/>
                  </a:cubicBezTo>
                  <a:cubicBezTo>
                    <a:pt x="363" y="678"/>
                    <a:pt x="440" y="555"/>
                    <a:pt x="440" y="332"/>
                  </a:cubicBezTo>
                  <a:cubicBezTo>
                    <a:pt x="440" y="124"/>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0"/>
            <p:cNvSpPr/>
            <p:nvPr/>
          </p:nvSpPr>
          <p:spPr>
            <a:xfrm>
              <a:off x="9056822" y="3470800"/>
              <a:ext cx="52460" cy="80955"/>
            </a:xfrm>
            <a:custGeom>
              <a:rect b="b" l="l" r="r" t="t"/>
              <a:pathLst>
                <a:path extrusionOk="0" h="679" w="440">
                  <a:moveTo>
                    <a:pt x="224" y="69"/>
                  </a:moveTo>
                  <a:cubicBezTo>
                    <a:pt x="316" y="69"/>
                    <a:pt x="355" y="170"/>
                    <a:pt x="355" y="339"/>
                  </a:cubicBezTo>
                  <a:cubicBezTo>
                    <a:pt x="355" y="501"/>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2"/>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0"/>
            <p:cNvSpPr/>
            <p:nvPr/>
          </p:nvSpPr>
          <p:spPr>
            <a:xfrm>
              <a:off x="9064214" y="3616853"/>
              <a:ext cx="26707" cy="78094"/>
            </a:xfrm>
            <a:custGeom>
              <a:rect b="b" l="l" r="r" t="t"/>
              <a:pathLst>
                <a:path extrusionOk="0" h="655"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0"/>
            <p:cNvSpPr/>
            <p:nvPr/>
          </p:nvSpPr>
          <p:spPr>
            <a:xfrm>
              <a:off x="9064214" y="3761953"/>
              <a:ext cx="26707" cy="78213"/>
            </a:xfrm>
            <a:custGeom>
              <a:rect b="b" l="l" r="r" t="t"/>
              <a:pathLst>
                <a:path extrusionOk="0" h="656" w="224">
                  <a:moveTo>
                    <a:pt x="147" y="0"/>
                  </a:moveTo>
                  <a:lnTo>
                    <a:pt x="0" y="77"/>
                  </a:lnTo>
                  <a:lnTo>
                    <a:pt x="23" y="139"/>
                  </a:lnTo>
                  <a:lnTo>
                    <a:pt x="139" y="77"/>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0"/>
            <p:cNvSpPr/>
            <p:nvPr/>
          </p:nvSpPr>
          <p:spPr>
            <a:xfrm>
              <a:off x="9064214" y="3906219"/>
              <a:ext cx="26707" cy="78213"/>
            </a:xfrm>
            <a:custGeom>
              <a:rect b="b" l="l" r="r" t="t"/>
              <a:pathLst>
                <a:path extrusionOk="0" h="656" w="224">
                  <a:moveTo>
                    <a:pt x="147" y="0"/>
                  </a:moveTo>
                  <a:lnTo>
                    <a:pt x="0" y="77"/>
                  </a:lnTo>
                  <a:lnTo>
                    <a:pt x="23" y="146"/>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0"/>
            <p:cNvSpPr/>
            <p:nvPr/>
          </p:nvSpPr>
          <p:spPr>
            <a:xfrm>
              <a:off x="9056822" y="404953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62"/>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0"/>
            <p:cNvSpPr/>
            <p:nvPr/>
          </p:nvSpPr>
          <p:spPr>
            <a:xfrm>
              <a:off x="9064214" y="419558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0"/>
            <p:cNvSpPr/>
            <p:nvPr/>
          </p:nvSpPr>
          <p:spPr>
            <a:xfrm>
              <a:off x="9056822" y="4338895"/>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0"/>
            <p:cNvSpPr/>
            <p:nvPr/>
          </p:nvSpPr>
          <p:spPr>
            <a:xfrm>
              <a:off x="9064214" y="4484949"/>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0"/>
            <p:cNvSpPr/>
            <p:nvPr/>
          </p:nvSpPr>
          <p:spPr>
            <a:xfrm>
              <a:off x="9056822" y="4628260"/>
              <a:ext cx="52460" cy="80955"/>
            </a:xfrm>
            <a:custGeom>
              <a:rect b="b" l="l" r="r" t="t"/>
              <a:pathLst>
                <a:path extrusionOk="0" h="679" w="440">
                  <a:moveTo>
                    <a:pt x="224" y="69"/>
                  </a:moveTo>
                  <a:cubicBezTo>
                    <a:pt x="316" y="69"/>
                    <a:pt x="355" y="170"/>
                    <a:pt x="355" y="339"/>
                  </a:cubicBezTo>
                  <a:cubicBezTo>
                    <a:pt x="355" y="509"/>
                    <a:pt x="309" y="609"/>
                    <a:pt x="216" y="609"/>
                  </a:cubicBezTo>
                  <a:cubicBezTo>
                    <a:pt x="139" y="609"/>
                    <a:pt x="85" y="516"/>
                    <a:pt x="85" y="347"/>
                  </a:cubicBezTo>
                  <a:cubicBezTo>
                    <a:pt x="85" y="170"/>
                    <a:pt x="139" y="69"/>
                    <a:pt x="224" y="69"/>
                  </a:cubicBezTo>
                  <a:close/>
                  <a:moveTo>
                    <a:pt x="224" y="0"/>
                  </a:moveTo>
                  <a:cubicBezTo>
                    <a:pt x="93" y="0"/>
                    <a:pt x="0" y="123"/>
                    <a:pt x="0" y="339"/>
                  </a:cubicBezTo>
                  <a:cubicBezTo>
                    <a:pt x="0" y="563"/>
                    <a:pt x="85" y="678"/>
                    <a:pt x="216" y="678"/>
                  </a:cubicBezTo>
                  <a:cubicBezTo>
                    <a:pt x="363" y="678"/>
                    <a:pt x="440" y="555"/>
                    <a:pt x="440" y="331"/>
                  </a:cubicBezTo>
                  <a:cubicBezTo>
                    <a:pt x="440" y="123"/>
                    <a:pt x="355" y="0"/>
                    <a:pt x="2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0"/>
            <p:cNvSpPr/>
            <p:nvPr/>
          </p:nvSpPr>
          <p:spPr>
            <a:xfrm>
              <a:off x="9064214" y="4774314"/>
              <a:ext cx="26707" cy="78213"/>
            </a:xfrm>
            <a:custGeom>
              <a:rect b="b" l="l" r="r" t="t"/>
              <a:pathLst>
                <a:path extrusionOk="0" h="656" w="224">
                  <a:moveTo>
                    <a:pt x="147" y="0"/>
                  </a:moveTo>
                  <a:lnTo>
                    <a:pt x="0" y="77"/>
                  </a:lnTo>
                  <a:lnTo>
                    <a:pt x="23" y="147"/>
                  </a:lnTo>
                  <a:lnTo>
                    <a:pt x="139" y="85"/>
                  </a:lnTo>
                  <a:lnTo>
                    <a:pt x="139" y="655"/>
                  </a:lnTo>
                  <a:lnTo>
                    <a:pt x="224" y="655"/>
                  </a:lnTo>
                  <a:lnTo>
                    <a:pt x="2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lt1"/>
            </a:gs>
            <a:gs pos="100000">
              <a:schemeClr val="dk2"/>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387600"/>
            <a:ext cx="7704000" cy="592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200"/>
              <a:buFont typeface="Rubik Glitch"/>
              <a:buNone/>
              <a:defRPr sz="3200">
                <a:solidFill>
                  <a:schemeClr val="dk1"/>
                </a:solidFill>
                <a:latin typeface="Rubik Glitch"/>
                <a:ea typeface="Rubik Glitch"/>
                <a:cs typeface="Rubik Glitch"/>
                <a:sym typeface="Rubik Glitch"/>
              </a:defRPr>
            </a:lvl1pPr>
            <a:lvl2pPr lvl="1"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lgn="ctr">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7" name="Google Shape;7;p1"/>
          <p:cNvSpPr txBox="1"/>
          <p:nvPr>
            <p:ph idx="1" type="body"/>
          </p:nvPr>
        </p:nvSpPr>
        <p:spPr>
          <a:xfrm>
            <a:off x="720000" y="1300850"/>
            <a:ext cx="7704000" cy="3267900"/>
          </a:xfrm>
          <a:prstGeom prst="rect">
            <a:avLst/>
          </a:prstGeom>
          <a:noFill/>
          <a:ln>
            <a:noFill/>
          </a:ln>
        </p:spPr>
        <p:txBody>
          <a:bodyPr anchorCtr="0" anchor="t" bIns="91425" lIns="91425" spcFirstLastPara="1" rIns="91425" wrap="square" tIns="91425">
            <a:noAutofit/>
          </a:bodyPr>
          <a:lstStyle>
            <a:lvl1pPr indent="-323850" lvl="0" marL="45720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1pPr>
            <a:lvl2pPr indent="-323850" lvl="1" marL="91440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2pPr>
            <a:lvl3pPr indent="-323850" lvl="2" marL="137160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3pPr>
            <a:lvl4pPr indent="-323850" lvl="3" marL="182880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4pPr>
            <a:lvl5pPr indent="-323850" lvl="4" marL="228600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5pPr>
            <a:lvl6pPr indent="-323850" lvl="5" marL="274320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6pPr>
            <a:lvl7pPr indent="-323850" lvl="6" marL="320040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7pPr>
            <a:lvl8pPr indent="-323850" lvl="7" marL="365760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8pPr>
            <a:lvl9pPr indent="-323850" lvl="8" marL="4114800">
              <a:lnSpc>
                <a:spcPct val="100000"/>
              </a:lnSpc>
              <a:spcBef>
                <a:spcPts val="0"/>
              </a:spcBef>
              <a:spcAft>
                <a:spcPts val="0"/>
              </a:spcAft>
              <a:buClr>
                <a:schemeClr val="dk1"/>
              </a:buClr>
              <a:buSzPts val="1500"/>
              <a:buFont typeface="Rubik"/>
              <a:buChar char="■"/>
              <a:defRPr sz="1500">
                <a:solidFill>
                  <a:schemeClr val="dk1"/>
                </a:solidFill>
                <a:latin typeface="Rubik"/>
                <a:ea typeface="Rubik"/>
                <a:cs typeface="Rubik"/>
                <a:sym typeface="Rubi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76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7.xml"/><Relationship Id="rId3" Type="http://schemas.openxmlformats.org/officeDocument/2006/relationships/image" Target="../media/image1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8.xml"/><Relationship Id="rId3"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9.xml"/><Relationship Id="rId3" Type="http://schemas.openxmlformats.org/officeDocument/2006/relationships/hyperlink" Target="http://drive.google.com/file/d/1yMtc9xaggmgKaZXZ-pVPiAdFSUz5IuLl/view"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hyperlink" Target="https://attack.mitre.org/techniques/T1547/" TargetMode="External"/><Relationship Id="rId5" Type="http://schemas.openxmlformats.org/officeDocument/2006/relationships/hyperlink" Target="https://attack.mitre.org/techniques/T1053/005/" TargetMode="External"/><Relationship Id="rId6" Type="http://schemas.openxmlformats.org/officeDocument/2006/relationships/image" Target="../media/image14.png"/><Relationship Id="rId7"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5" name="Shape 9515"/>
        <p:cNvGrpSpPr/>
        <p:nvPr/>
      </p:nvGrpSpPr>
      <p:grpSpPr>
        <a:xfrm>
          <a:off x="0" y="0"/>
          <a:ext cx="0" cy="0"/>
          <a:chOff x="0" y="0"/>
          <a:chExt cx="0" cy="0"/>
        </a:xfrm>
      </p:grpSpPr>
      <p:pic>
        <p:nvPicPr>
          <p:cNvPr id="9516" name="Google Shape;9516;p32"/>
          <p:cNvPicPr preferRelativeResize="0"/>
          <p:nvPr/>
        </p:nvPicPr>
        <p:blipFill rotWithShape="1">
          <a:blip r:embed="rId3">
            <a:alphaModFix amt="50000"/>
          </a:blip>
          <a:srcRect b="17790" l="0" r="0" t="0"/>
          <a:stretch/>
        </p:blipFill>
        <p:spPr>
          <a:xfrm>
            <a:off x="822700" y="539500"/>
            <a:ext cx="7498598" cy="4604176"/>
          </a:xfrm>
          <a:prstGeom prst="rect">
            <a:avLst/>
          </a:prstGeom>
          <a:noFill/>
          <a:ln>
            <a:noFill/>
          </a:ln>
        </p:spPr>
      </p:pic>
      <p:sp>
        <p:nvSpPr>
          <p:cNvPr id="9517" name="Google Shape;9517;p32"/>
          <p:cNvSpPr txBox="1"/>
          <p:nvPr>
            <p:ph type="ctrTitle"/>
          </p:nvPr>
        </p:nvSpPr>
        <p:spPr>
          <a:xfrm>
            <a:off x="1400550" y="956460"/>
            <a:ext cx="6342900" cy="268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Fredoka One"/>
                <a:ea typeface="Fredoka One"/>
                <a:cs typeface="Fredoka One"/>
                <a:sym typeface="Fredoka One"/>
              </a:rPr>
              <a:t>COMPUTER SECURITY</a:t>
            </a:r>
            <a:endParaRPr>
              <a:latin typeface="Fredoka One"/>
              <a:ea typeface="Fredoka One"/>
              <a:cs typeface="Fredoka One"/>
              <a:sym typeface="Fredoka One"/>
            </a:endParaRPr>
          </a:p>
          <a:p>
            <a:pPr indent="0" lvl="0" marL="0" rtl="0" algn="ctr">
              <a:spcBef>
                <a:spcPts val="0"/>
              </a:spcBef>
              <a:spcAft>
                <a:spcPts val="0"/>
              </a:spcAft>
              <a:buNone/>
            </a:pPr>
            <a:r>
              <a:rPr lang="en">
                <a:latin typeface="Fredoka One"/>
                <a:ea typeface="Fredoka One"/>
                <a:cs typeface="Fredoka One"/>
                <a:sym typeface="Fredoka One"/>
              </a:rPr>
              <a:t>SC3010</a:t>
            </a:r>
            <a:endParaRPr>
              <a:latin typeface="Fredoka One"/>
              <a:ea typeface="Fredoka One"/>
              <a:cs typeface="Fredoka One"/>
              <a:sym typeface="Fredoka One"/>
            </a:endParaRPr>
          </a:p>
        </p:txBody>
      </p:sp>
      <p:sp>
        <p:nvSpPr>
          <p:cNvPr id="9518" name="Google Shape;9518;p32"/>
          <p:cNvSpPr txBox="1"/>
          <p:nvPr>
            <p:ph idx="1" type="subTitle"/>
          </p:nvPr>
        </p:nvSpPr>
        <p:spPr>
          <a:xfrm>
            <a:off x="1400550" y="3624810"/>
            <a:ext cx="6342900" cy="4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Group 65 : Aryan, Brandon, Dong Wan, Seo Jin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659" name="Shape 9659"/>
        <p:cNvGrpSpPr/>
        <p:nvPr/>
      </p:nvGrpSpPr>
      <p:grpSpPr>
        <a:xfrm>
          <a:off x="0" y="0"/>
          <a:ext cx="0" cy="0"/>
          <a:chOff x="0" y="0"/>
          <a:chExt cx="0" cy="0"/>
        </a:xfrm>
      </p:grpSpPr>
      <p:sp>
        <p:nvSpPr>
          <p:cNvPr id="9660" name="Google Shape;9660;p41"/>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Mitre attack technique codes</a:t>
            </a:r>
            <a:endParaRPr/>
          </a:p>
        </p:txBody>
      </p:sp>
      <p:pic>
        <p:nvPicPr>
          <p:cNvPr id="9661" name="Google Shape;9661;p41"/>
          <p:cNvPicPr preferRelativeResize="0"/>
          <p:nvPr/>
        </p:nvPicPr>
        <p:blipFill>
          <a:blip r:embed="rId3">
            <a:alphaModFix/>
          </a:blip>
          <a:stretch>
            <a:fillRect/>
          </a:stretch>
        </p:blipFill>
        <p:spPr>
          <a:xfrm>
            <a:off x="87400" y="-122512"/>
            <a:ext cx="4419700" cy="5388524"/>
          </a:xfrm>
          <a:prstGeom prst="rect">
            <a:avLst/>
          </a:prstGeom>
          <a:noFill/>
          <a:ln>
            <a:noFill/>
          </a:ln>
        </p:spPr>
      </p:pic>
      <p:pic>
        <p:nvPicPr>
          <p:cNvPr id="9662" name="Google Shape;9662;p41"/>
          <p:cNvPicPr preferRelativeResize="0"/>
          <p:nvPr/>
        </p:nvPicPr>
        <p:blipFill>
          <a:blip r:embed="rId4">
            <a:alphaModFix/>
          </a:blip>
          <a:stretch>
            <a:fillRect/>
          </a:stretch>
        </p:blipFill>
        <p:spPr>
          <a:xfrm>
            <a:off x="4757400" y="-843675"/>
            <a:ext cx="4583775" cy="5834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666" name="Shape 9666"/>
        <p:cNvGrpSpPr/>
        <p:nvPr/>
      </p:nvGrpSpPr>
      <p:grpSpPr>
        <a:xfrm>
          <a:off x="0" y="0"/>
          <a:ext cx="0" cy="0"/>
          <a:chOff x="0" y="0"/>
          <a:chExt cx="0" cy="0"/>
        </a:xfrm>
      </p:grpSpPr>
      <p:sp>
        <p:nvSpPr>
          <p:cNvPr id="9667" name="Google Shape;9667;p42"/>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t>https://www.mandiant.com/resources/blog/fin12-ransomware-intrusion-actor-pursuing-healthcare-targets</a:t>
            </a:r>
            <a:endParaRPr sz="1100"/>
          </a:p>
        </p:txBody>
      </p:sp>
      <p:pic>
        <p:nvPicPr>
          <p:cNvPr id="9668" name="Google Shape;9668;p42"/>
          <p:cNvPicPr preferRelativeResize="0"/>
          <p:nvPr/>
        </p:nvPicPr>
        <p:blipFill>
          <a:blip r:embed="rId3">
            <a:alphaModFix/>
          </a:blip>
          <a:stretch>
            <a:fillRect/>
          </a:stretch>
        </p:blipFill>
        <p:spPr>
          <a:xfrm>
            <a:off x="152400" y="1132200"/>
            <a:ext cx="4763133" cy="3858902"/>
          </a:xfrm>
          <a:prstGeom prst="rect">
            <a:avLst/>
          </a:prstGeom>
          <a:noFill/>
          <a:ln>
            <a:noFill/>
          </a:ln>
        </p:spPr>
      </p:pic>
      <p:pic>
        <p:nvPicPr>
          <p:cNvPr id="9669" name="Google Shape;9669;p42"/>
          <p:cNvPicPr preferRelativeResize="0"/>
          <p:nvPr/>
        </p:nvPicPr>
        <p:blipFill>
          <a:blip r:embed="rId4">
            <a:alphaModFix/>
          </a:blip>
          <a:stretch>
            <a:fillRect/>
          </a:stretch>
        </p:blipFill>
        <p:spPr>
          <a:xfrm>
            <a:off x="5067933" y="1132200"/>
            <a:ext cx="3923666" cy="1855500"/>
          </a:xfrm>
          <a:prstGeom prst="rect">
            <a:avLst/>
          </a:prstGeom>
          <a:noFill/>
          <a:ln>
            <a:noFill/>
          </a:ln>
        </p:spPr>
      </p:pic>
      <p:sp>
        <p:nvSpPr>
          <p:cNvPr id="9670" name="Google Shape;9670;p42"/>
          <p:cNvSpPr txBox="1"/>
          <p:nvPr/>
        </p:nvSpPr>
        <p:spPr>
          <a:xfrm>
            <a:off x="5339350" y="3279475"/>
            <a:ext cx="3414900" cy="1481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2F2F2"/>
                </a:solidFill>
                <a:latin typeface="Rubik"/>
                <a:ea typeface="Rubik"/>
                <a:cs typeface="Rubik"/>
                <a:sym typeface="Rubik"/>
              </a:rPr>
              <a:t>Dwell time is 2.5 days </a:t>
            </a:r>
            <a:r>
              <a:rPr lang="en">
                <a:solidFill>
                  <a:srgbClr val="F2F2F2"/>
                </a:solidFill>
                <a:latin typeface="Rubik"/>
                <a:ea typeface="Rubik"/>
                <a:cs typeface="Rubik"/>
                <a:sym typeface="Rubik"/>
              </a:rPr>
              <a:t>compared</a:t>
            </a:r>
            <a:r>
              <a:rPr lang="en">
                <a:solidFill>
                  <a:srgbClr val="F2F2F2"/>
                </a:solidFill>
                <a:latin typeface="Rubik"/>
                <a:ea typeface="Rubik"/>
                <a:cs typeface="Rubik"/>
                <a:sym typeface="Rubik"/>
              </a:rPr>
              <a:t> to 5 days which is global mean. So they are very very fast in attacking</a:t>
            </a:r>
            <a:endParaRPr>
              <a:solidFill>
                <a:srgbClr val="F2F2F2"/>
              </a:solidFill>
              <a:latin typeface="Rubik"/>
              <a:ea typeface="Rubik"/>
              <a:cs typeface="Rubik"/>
              <a:sym typeface="Rubi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674" name="Shape 9674"/>
        <p:cNvGrpSpPr/>
        <p:nvPr/>
      </p:nvGrpSpPr>
      <p:grpSpPr>
        <a:xfrm>
          <a:off x="0" y="0"/>
          <a:ext cx="0" cy="0"/>
          <a:chOff x="0" y="0"/>
          <a:chExt cx="0" cy="0"/>
        </a:xfrm>
      </p:grpSpPr>
      <p:sp>
        <p:nvSpPr>
          <p:cNvPr id="9675" name="Google Shape;9675;p43"/>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Diamond model</a:t>
            </a:r>
            <a:endParaRPr/>
          </a:p>
        </p:txBody>
      </p:sp>
      <p:pic>
        <p:nvPicPr>
          <p:cNvPr id="9676" name="Google Shape;9676;p43"/>
          <p:cNvPicPr preferRelativeResize="0"/>
          <p:nvPr/>
        </p:nvPicPr>
        <p:blipFill>
          <a:blip r:embed="rId3">
            <a:alphaModFix/>
          </a:blip>
          <a:stretch>
            <a:fillRect/>
          </a:stretch>
        </p:blipFill>
        <p:spPr>
          <a:xfrm>
            <a:off x="849001" y="107656"/>
            <a:ext cx="7704000" cy="577572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0" name="Shape 9680"/>
        <p:cNvGrpSpPr/>
        <p:nvPr/>
      </p:nvGrpSpPr>
      <p:grpSpPr>
        <a:xfrm>
          <a:off x="0" y="0"/>
          <a:ext cx="0" cy="0"/>
          <a:chOff x="0" y="0"/>
          <a:chExt cx="0" cy="0"/>
        </a:xfrm>
      </p:grpSpPr>
      <p:sp>
        <p:nvSpPr>
          <p:cNvPr id="9681" name="Google Shape;9681;p44"/>
          <p:cNvSpPr txBox="1"/>
          <p:nvPr>
            <p:ph type="title"/>
          </p:nvPr>
        </p:nvSpPr>
        <p:spPr>
          <a:xfrm>
            <a:off x="3596775" y="2182675"/>
            <a:ext cx="5159100" cy="88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SHELLSHOCK</a:t>
            </a:r>
            <a:endParaRPr/>
          </a:p>
        </p:txBody>
      </p:sp>
      <p:sp>
        <p:nvSpPr>
          <p:cNvPr id="9682" name="Google Shape;9682;p44"/>
          <p:cNvSpPr txBox="1"/>
          <p:nvPr>
            <p:ph idx="2" type="title"/>
          </p:nvPr>
        </p:nvSpPr>
        <p:spPr>
          <a:xfrm>
            <a:off x="5113425" y="1171925"/>
            <a:ext cx="1695300" cy="92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pic>
        <p:nvPicPr>
          <p:cNvPr id="9683" name="Google Shape;9683;p44"/>
          <p:cNvPicPr preferRelativeResize="0"/>
          <p:nvPr/>
        </p:nvPicPr>
        <p:blipFill>
          <a:blip r:embed="rId3">
            <a:alphaModFix amt="50000"/>
          </a:blip>
          <a:stretch>
            <a:fillRect/>
          </a:stretch>
        </p:blipFill>
        <p:spPr>
          <a:xfrm>
            <a:off x="-535400" y="701725"/>
            <a:ext cx="3740073" cy="3740050"/>
          </a:xfrm>
          <a:prstGeom prst="rect">
            <a:avLst/>
          </a:prstGeom>
          <a:noFill/>
          <a:ln>
            <a:noFill/>
          </a:ln>
        </p:spPr>
      </p:pic>
    </p:spTree>
  </p:cSld>
  <p:clrMapOvr>
    <a:masterClrMapping/>
  </p:clrMapOvr>
  <p:transition spd="med">
    <p:fade thruBlk="1"/>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7" name="Shape 9687"/>
        <p:cNvGrpSpPr/>
        <p:nvPr/>
      </p:nvGrpSpPr>
      <p:grpSpPr>
        <a:xfrm>
          <a:off x="0" y="0"/>
          <a:ext cx="0" cy="0"/>
          <a:chOff x="0" y="0"/>
          <a:chExt cx="0" cy="0"/>
        </a:xfrm>
      </p:grpSpPr>
      <p:sp>
        <p:nvSpPr>
          <p:cNvPr id="9688" name="Google Shape;9688;p45"/>
          <p:cNvSpPr/>
          <p:nvPr/>
        </p:nvSpPr>
        <p:spPr>
          <a:xfrm rot="5400000">
            <a:off x="2750587" y="1997650"/>
            <a:ext cx="3650700" cy="2160900"/>
          </a:xfrm>
          <a:prstGeom prst="homePlate">
            <a:avLst>
              <a:gd fmla="val 50000" name="adj"/>
            </a:avLst>
          </a:prstGeom>
          <a:solidFill>
            <a:srgbClr val="E4FAFF">
              <a:alpha val="341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689" name="Google Shape;9689;p45"/>
          <p:cNvSpPr/>
          <p:nvPr/>
        </p:nvSpPr>
        <p:spPr>
          <a:xfrm rot="5400000">
            <a:off x="320224" y="2015200"/>
            <a:ext cx="3650700" cy="2125800"/>
          </a:xfrm>
          <a:prstGeom prst="homePlate">
            <a:avLst>
              <a:gd fmla="val 50000" name="adj"/>
            </a:avLst>
          </a:prstGeom>
          <a:solidFill>
            <a:srgbClr val="E4FAFF">
              <a:alpha val="341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690" name="Google Shape;9690;p45"/>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Attack Mechanism</a:t>
            </a:r>
            <a:endParaRPr/>
          </a:p>
        </p:txBody>
      </p:sp>
      <p:pic>
        <p:nvPicPr>
          <p:cNvPr id="9691" name="Google Shape;9691;p45"/>
          <p:cNvPicPr preferRelativeResize="0"/>
          <p:nvPr/>
        </p:nvPicPr>
        <p:blipFill>
          <a:blip r:embed="rId3">
            <a:alphaModFix/>
          </a:blip>
          <a:stretch>
            <a:fillRect/>
          </a:stretch>
        </p:blipFill>
        <p:spPr>
          <a:xfrm>
            <a:off x="3610100" y="1394925"/>
            <a:ext cx="1888712" cy="1062781"/>
          </a:xfrm>
          <a:prstGeom prst="rect">
            <a:avLst/>
          </a:prstGeom>
          <a:noFill/>
          <a:ln>
            <a:noFill/>
          </a:ln>
        </p:spPr>
      </p:pic>
      <p:pic>
        <p:nvPicPr>
          <p:cNvPr id="9692" name="Google Shape;9692;p45"/>
          <p:cNvPicPr preferRelativeResize="0"/>
          <p:nvPr/>
        </p:nvPicPr>
        <p:blipFill rotWithShape="1">
          <a:blip r:embed="rId4">
            <a:alphaModFix/>
          </a:blip>
          <a:srcRect b="0" l="0" r="0" t="8966"/>
          <a:stretch/>
        </p:blipFill>
        <p:spPr>
          <a:xfrm>
            <a:off x="1259725" y="1427850"/>
            <a:ext cx="1771701" cy="996929"/>
          </a:xfrm>
          <a:prstGeom prst="rect">
            <a:avLst/>
          </a:prstGeom>
          <a:noFill/>
          <a:ln>
            <a:noFill/>
          </a:ln>
        </p:spPr>
      </p:pic>
      <p:sp>
        <p:nvSpPr>
          <p:cNvPr id="9693" name="Google Shape;9693;p45"/>
          <p:cNvSpPr/>
          <p:nvPr/>
        </p:nvSpPr>
        <p:spPr>
          <a:xfrm rot="5400000">
            <a:off x="5155526" y="1997650"/>
            <a:ext cx="3650700" cy="2160900"/>
          </a:xfrm>
          <a:prstGeom prst="homePlate">
            <a:avLst>
              <a:gd fmla="val 50000" name="adj"/>
            </a:avLst>
          </a:prstGeom>
          <a:solidFill>
            <a:srgbClr val="E4FAFF">
              <a:alpha val="3418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9694" name="Google Shape;9694;p45"/>
          <p:cNvPicPr preferRelativeResize="0"/>
          <p:nvPr/>
        </p:nvPicPr>
        <p:blipFill rotWithShape="1">
          <a:blip r:embed="rId5">
            <a:alphaModFix/>
          </a:blip>
          <a:srcRect b="16798" l="0" r="0" t="0"/>
          <a:stretch/>
        </p:blipFill>
        <p:spPr>
          <a:xfrm>
            <a:off x="6081375" y="1435050"/>
            <a:ext cx="1771704" cy="982524"/>
          </a:xfrm>
          <a:prstGeom prst="rect">
            <a:avLst/>
          </a:prstGeom>
          <a:noFill/>
          <a:ln>
            <a:noFill/>
          </a:ln>
        </p:spPr>
      </p:pic>
      <p:sp>
        <p:nvSpPr>
          <p:cNvPr id="9695" name="Google Shape;9695;p45"/>
          <p:cNvSpPr txBox="1"/>
          <p:nvPr/>
        </p:nvSpPr>
        <p:spPr>
          <a:xfrm>
            <a:off x="1220775" y="2518875"/>
            <a:ext cx="1937700" cy="125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ubik"/>
                <a:ea typeface="Rubik"/>
                <a:cs typeface="Rubik"/>
                <a:sym typeface="Rubik"/>
              </a:rPr>
              <a:t>Critical</a:t>
            </a:r>
            <a:r>
              <a:rPr b="1" lang="en">
                <a:solidFill>
                  <a:schemeClr val="dk1"/>
                </a:solidFill>
                <a:latin typeface="Rubik"/>
                <a:ea typeface="Rubik"/>
                <a:cs typeface="Rubik"/>
                <a:sym typeface="Rubik"/>
              </a:rPr>
              <a:t> Bug found in GNU Borne - Again Shell (BASH)</a:t>
            </a:r>
            <a:endParaRPr b="1">
              <a:solidFill>
                <a:schemeClr val="dk1"/>
              </a:solidFill>
              <a:latin typeface="Rubik"/>
              <a:ea typeface="Rubik"/>
              <a:cs typeface="Rubik"/>
              <a:sym typeface="Rubik"/>
            </a:endParaRPr>
          </a:p>
        </p:txBody>
      </p:sp>
      <p:sp>
        <p:nvSpPr>
          <p:cNvPr id="9696" name="Google Shape;9696;p45"/>
          <p:cNvSpPr txBox="1"/>
          <p:nvPr/>
        </p:nvSpPr>
        <p:spPr>
          <a:xfrm>
            <a:off x="3647250" y="2620875"/>
            <a:ext cx="1937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ubik"/>
                <a:ea typeface="Rubik"/>
                <a:cs typeface="Rubik"/>
                <a:sym typeface="Rubik"/>
              </a:rPr>
              <a:t>Significant Impact with widespread use of Unix-based systems</a:t>
            </a:r>
            <a:endParaRPr b="1">
              <a:solidFill>
                <a:schemeClr val="dk1"/>
              </a:solidFill>
              <a:latin typeface="Rubik"/>
              <a:ea typeface="Rubik"/>
              <a:cs typeface="Rubik"/>
              <a:sym typeface="Rubik"/>
            </a:endParaRPr>
          </a:p>
        </p:txBody>
      </p:sp>
      <p:sp>
        <p:nvSpPr>
          <p:cNvPr id="9697" name="Google Shape;9697;p45"/>
          <p:cNvSpPr txBox="1"/>
          <p:nvPr/>
        </p:nvSpPr>
        <p:spPr>
          <a:xfrm>
            <a:off x="5943375" y="2589413"/>
            <a:ext cx="2063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ubik"/>
                <a:ea typeface="Rubik"/>
                <a:cs typeface="Rubik"/>
                <a:sym typeface="Rubik"/>
              </a:rPr>
              <a:t>Gain unauthorised control over systems</a:t>
            </a:r>
            <a:endParaRPr b="1">
              <a:solidFill>
                <a:schemeClr val="dk1"/>
              </a:solidFill>
              <a:latin typeface="Rubik"/>
              <a:ea typeface="Rubik"/>
              <a:cs typeface="Rubik"/>
              <a:sym typeface="Rubik"/>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1" name="Shape 9701"/>
        <p:cNvGrpSpPr/>
        <p:nvPr/>
      </p:nvGrpSpPr>
      <p:grpSpPr>
        <a:xfrm>
          <a:off x="0" y="0"/>
          <a:ext cx="0" cy="0"/>
          <a:chOff x="0" y="0"/>
          <a:chExt cx="0" cy="0"/>
        </a:xfrm>
      </p:grpSpPr>
      <p:sp>
        <p:nvSpPr>
          <p:cNvPr id="9702" name="Google Shape;9702;p46"/>
          <p:cNvSpPr txBox="1"/>
          <p:nvPr>
            <p:ph idx="2" type="body"/>
          </p:nvPr>
        </p:nvSpPr>
        <p:spPr>
          <a:xfrm>
            <a:off x="816875" y="1394800"/>
            <a:ext cx="6145200" cy="33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Rubik Black"/>
                <a:ea typeface="Rubik Black"/>
                <a:cs typeface="Rubik Black"/>
                <a:sym typeface="Rubik Black"/>
              </a:rPr>
              <a:t>CVE 2014-6271 (Original Shellshock)</a:t>
            </a:r>
            <a:endParaRPr sz="2200">
              <a:latin typeface="Rubik Black"/>
              <a:ea typeface="Rubik Black"/>
              <a:cs typeface="Rubik Black"/>
              <a:sym typeface="Rubik Black"/>
            </a:endParaRPr>
          </a:p>
          <a:p>
            <a:pPr indent="-323850" lvl="0" marL="457200" rtl="0" algn="l">
              <a:spcBef>
                <a:spcPts val="1000"/>
              </a:spcBef>
              <a:spcAft>
                <a:spcPts val="0"/>
              </a:spcAft>
              <a:buSzPts val="1500"/>
              <a:buChar char="■"/>
            </a:pPr>
            <a:r>
              <a:rPr lang="en"/>
              <a:t>High severity (10/10)</a:t>
            </a:r>
            <a:endParaRPr/>
          </a:p>
          <a:p>
            <a:pPr indent="-323850" lvl="0" marL="457200" rtl="0" algn="l">
              <a:spcBef>
                <a:spcPts val="0"/>
              </a:spcBef>
              <a:spcAft>
                <a:spcPts val="0"/>
              </a:spcAft>
              <a:buSzPts val="1500"/>
              <a:buChar char="■"/>
            </a:pPr>
            <a:r>
              <a:rPr lang="en"/>
              <a:t>Injection vulnerabilities</a:t>
            </a:r>
            <a:endParaRPr/>
          </a:p>
          <a:p>
            <a:pPr indent="-323850" lvl="0" marL="457200" rtl="0" algn="l">
              <a:spcBef>
                <a:spcPts val="0"/>
              </a:spcBef>
              <a:spcAft>
                <a:spcPts val="0"/>
              </a:spcAft>
              <a:buSzPts val="1500"/>
              <a:buChar char="■"/>
            </a:pPr>
            <a:r>
              <a:rPr lang="en"/>
              <a:t>Malicious payload stored in environment variable</a:t>
            </a:r>
            <a:endParaRPr/>
          </a:p>
          <a:p>
            <a:pPr indent="-323850" lvl="0" marL="457200" rtl="0" algn="l">
              <a:spcBef>
                <a:spcPts val="0"/>
              </a:spcBef>
              <a:spcAft>
                <a:spcPts val="0"/>
              </a:spcAft>
              <a:buSzPts val="1500"/>
              <a:buChar char="■"/>
            </a:pPr>
            <a:r>
              <a:rPr lang="en"/>
              <a:t>Affect BASH version 1.14 up through 4.3</a:t>
            </a:r>
            <a:endParaRPr/>
          </a:p>
        </p:txBody>
      </p:sp>
      <p:sp>
        <p:nvSpPr>
          <p:cNvPr id="9703" name="Google Shape;9703;p46"/>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Vulnerabilities Exploited</a:t>
            </a:r>
            <a:endParaRPr/>
          </a:p>
        </p:txBody>
      </p:sp>
      <p:pic>
        <p:nvPicPr>
          <p:cNvPr id="9704" name="Google Shape;9704;p46"/>
          <p:cNvPicPr preferRelativeResize="0"/>
          <p:nvPr/>
        </p:nvPicPr>
        <p:blipFill rotWithShape="1">
          <a:blip r:embed="rId3">
            <a:alphaModFix amt="50000"/>
          </a:blip>
          <a:srcRect b="17790" l="0" r="0" t="0"/>
          <a:stretch/>
        </p:blipFill>
        <p:spPr>
          <a:xfrm>
            <a:off x="5060912" y="2571575"/>
            <a:ext cx="4188777" cy="2571924"/>
          </a:xfrm>
          <a:prstGeom prst="rect">
            <a:avLst/>
          </a:prstGeom>
          <a:noFill/>
          <a:ln>
            <a:noFill/>
          </a:ln>
        </p:spPr>
      </p:pic>
      <p:grpSp>
        <p:nvGrpSpPr>
          <p:cNvPr id="9705" name="Google Shape;9705;p46"/>
          <p:cNvGrpSpPr/>
          <p:nvPr/>
        </p:nvGrpSpPr>
        <p:grpSpPr>
          <a:xfrm>
            <a:off x="6379525" y="3441550"/>
            <a:ext cx="1680300" cy="968613"/>
            <a:chOff x="6315150" y="3325700"/>
            <a:chExt cx="1680300" cy="968613"/>
          </a:xfrm>
        </p:grpSpPr>
        <p:sp>
          <p:nvSpPr>
            <p:cNvPr id="9706" name="Google Shape;9706;p46"/>
            <p:cNvSpPr txBox="1"/>
            <p:nvPr/>
          </p:nvSpPr>
          <p:spPr>
            <a:xfrm>
              <a:off x="6315150" y="3325700"/>
              <a:ext cx="1680300" cy="40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bik Black"/>
                  <a:ea typeface="Rubik Black"/>
                  <a:cs typeface="Rubik Black"/>
                  <a:sym typeface="Rubik Black"/>
                </a:rPr>
                <a:t>CVE 2014-7149</a:t>
              </a:r>
              <a:endParaRPr>
                <a:solidFill>
                  <a:schemeClr val="dk1"/>
                </a:solidFill>
                <a:latin typeface="Rubik Black"/>
                <a:ea typeface="Rubik Black"/>
                <a:cs typeface="Rubik Black"/>
                <a:sym typeface="Rubik Black"/>
              </a:endParaRPr>
            </a:p>
            <a:p>
              <a:pPr indent="0" lvl="0" marL="0" rtl="0" algn="l">
                <a:spcBef>
                  <a:spcPts val="1000"/>
                </a:spcBef>
                <a:spcAft>
                  <a:spcPts val="1000"/>
                </a:spcAft>
                <a:buNone/>
              </a:pPr>
              <a:r>
                <a:t/>
              </a:r>
              <a:endParaRPr sz="2200">
                <a:solidFill>
                  <a:schemeClr val="dk1"/>
                </a:solidFill>
                <a:latin typeface="Rubik Black"/>
                <a:ea typeface="Rubik Black"/>
                <a:cs typeface="Rubik Black"/>
                <a:sym typeface="Rubik Black"/>
              </a:endParaRPr>
            </a:p>
          </p:txBody>
        </p:sp>
        <p:sp>
          <p:nvSpPr>
            <p:cNvPr id="9707" name="Google Shape;9707;p46"/>
            <p:cNvSpPr txBox="1"/>
            <p:nvPr/>
          </p:nvSpPr>
          <p:spPr>
            <a:xfrm>
              <a:off x="6315150" y="3616375"/>
              <a:ext cx="1680300" cy="40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bik Black"/>
                  <a:ea typeface="Rubik Black"/>
                  <a:cs typeface="Rubik Black"/>
                  <a:sym typeface="Rubik Black"/>
                </a:rPr>
                <a:t>CVE 2014-7186</a:t>
              </a:r>
              <a:endParaRPr>
                <a:solidFill>
                  <a:schemeClr val="dk1"/>
                </a:solidFill>
                <a:latin typeface="Rubik Black"/>
                <a:ea typeface="Rubik Black"/>
                <a:cs typeface="Rubik Black"/>
                <a:sym typeface="Rubik Black"/>
              </a:endParaRPr>
            </a:p>
            <a:p>
              <a:pPr indent="0" lvl="0" marL="0" rtl="0" algn="l">
                <a:spcBef>
                  <a:spcPts val="1000"/>
                </a:spcBef>
                <a:spcAft>
                  <a:spcPts val="1000"/>
                </a:spcAft>
                <a:buNone/>
              </a:pPr>
              <a:r>
                <a:t/>
              </a:r>
              <a:endParaRPr sz="2200">
                <a:solidFill>
                  <a:schemeClr val="dk1"/>
                </a:solidFill>
                <a:latin typeface="Rubik Black"/>
                <a:ea typeface="Rubik Black"/>
                <a:cs typeface="Rubik Black"/>
                <a:sym typeface="Rubik Black"/>
              </a:endParaRPr>
            </a:p>
          </p:txBody>
        </p:sp>
        <p:sp>
          <p:nvSpPr>
            <p:cNvPr id="9708" name="Google Shape;9708;p46"/>
            <p:cNvSpPr txBox="1"/>
            <p:nvPr/>
          </p:nvSpPr>
          <p:spPr>
            <a:xfrm>
              <a:off x="6315150" y="3890813"/>
              <a:ext cx="1680300" cy="40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bik Black"/>
                  <a:ea typeface="Rubik Black"/>
                  <a:cs typeface="Rubik Black"/>
                  <a:sym typeface="Rubik Black"/>
                </a:rPr>
                <a:t>CVE 2014-7187</a:t>
              </a:r>
              <a:endParaRPr>
                <a:solidFill>
                  <a:schemeClr val="dk1"/>
                </a:solidFill>
                <a:latin typeface="Rubik Black"/>
                <a:ea typeface="Rubik Black"/>
                <a:cs typeface="Rubik Black"/>
                <a:sym typeface="Rubik Black"/>
              </a:endParaRPr>
            </a:p>
            <a:p>
              <a:pPr indent="0" lvl="0" marL="0" rtl="0" algn="l">
                <a:spcBef>
                  <a:spcPts val="1000"/>
                </a:spcBef>
                <a:spcAft>
                  <a:spcPts val="1000"/>
                </a:spcAft>
                <a:buNone/>
              </a:pPr>
              <a:r>
                <a:t/>
              </a:r>
              <a:endParaRPr sz="2200">
                <a:solidFill>
                  <a:schemeClr val="dk1"/>
                </a:solidFill>
                <a:latin typeface="Rubik Black"/>
                <a:ea typeface="Rubik Black"/>
                <a:cs typeface="Rubik Black"/>
                <a:sym typeface="Rubik Black"/>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2" name="Shape 9712"/>
        <p:cNvGrpSpPr/>
        <p:nvPr/>
      </p:nvGrpSpPr>
      <p:grpSpPr>
        <a:xfrm>
          <a:off x="0" y="0"/>
          <a:ext cx="0" cy="0"/>
          <a:chOff x="0" y="0"/>
          <a:chExt cx="0" cy="0"/>
        </a:xfrm>
      </p:grpSpPr>
      <p:sp>
        <p:nvSpPr>
          <p:cNvPr id="9713" name="Google Shape;9713;p47"/>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ShellShock Timeline</a:t>
            </a:r>
            <a:endParaRPr/>
          </a:p>
        </p:txBody>
      </p:sp>
      <p:pic>
        <p:nvPicPr>
          <p:cNvPr id="9714" name="Google Shape;9714;p47"/>
          <p:cNvPicPr preferRelativeResize="0"/>
          <p:nvPr/>
        </p:nvPicPr>
        <p:blipFill>
          <a:blip r:embed="rId3">
            <a:alphaModFix/>
          </a:blip>
          <a:stretch>
            <a:fillRect/>
          </a:stretch>
        </p:blipFill>
        <p:spPr>
          <a:xfrm>
            <a:off x="2147225" y="1132200"/>
            <a:ext cx="4629275" cy="3471950"/>
          </a:xfrm>
          <a:prstGeom prst="rect">
            <a:avLst/>
          </a:prstGeom>
          <a:noFill/>
          <a:ln>
            <a:noFill/>
          </a:ln>
        </p:spPr>
      </p:pic>
      <p:sp>
        <p:nvSpPr>
          <p:cNvPr id="9715" name="Google Shape;9715;p47"/>
          <p:cNvSpPr/>
          <p:nvPr/>
        </p:nvSpPr>
        <p:spPr>
          <a:xfrm>
            <a:off x="2147225" y="2554425"/>
            <a:ext cx="660000" cy="4185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716" name="Google Shape;9716;p47"/>
          <p:cNvSpPr/>
          <p:nvPr/>
        </p:nvSpPr>
        <p:spPr>
          <a:xfrm>
            <a:off x="2732575" y="2786225"/>
            <a:ext cx="660000" cy="4185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717" name="Google Shape;9717;p47"/>
          <p:cNvSpPr/>
          <p:nvPr/>
        </p:nvSpPr>
        <p:spPr>
          <a:xfrm>
            <a:off x="3137525" y="2505675"/>
            <a:ext cx="660000" cy="4185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718" name="Google Shape;9718;p47"/>
          <p:cNvSpPr/>
          <p:nvPr/>
        </p:nvSpPr>
        <p:spPr>
          <a:xfrm>
            <a:off x="3898550" y="2505675"/>
            <a:ext cx="660000" cy="4185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719" name="Google Shape;9719;p47"/>
          <p:cNvSpPr/>
          <p:nvPr/>
        </p:nvSpPr>
        <p:spPr>
          <a:xfrm>
            <a:off x="4950450" y="2554425"/>
            <a:ext cx="660000" cy="4185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716"/>
                                        </p:tgtEl>
                                        <p:attrNameLst>
                                          <p:attrName>style.visibility</p:attrName>
                                        </p:attrNameLst>
                                      </p:cBhvr>
                                      <p:to>
                                        <p:strVal val="visible"/>
                                      </p:to>
                                    </p:set>
                                    <p:anim calcmode="lin" valueType="num">
                                      <p:cBhvr additive="base">
                                        <p:cTn dur="100"/>
                                        <p:tgtEl>
                                          <p:spTgt spid="971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717"/>
                                        </p:tgtEl>
                                        <p:attrNameLst>
                                          <p:attrName>style.visibility</p:attrName>
                                        </p:attrNameLst>
                                      </p:cBhvr>
                                      <p:to>
                                        <p:strVal val="visible"/>
                                      </p:to>
                                    </p:set>
                                    <p:anim calcmode="lin" valueType="num">
                                      <p:cBhvr additive="base">
                                        <p:cTn dur="100"/>
                                        <p:tgtEl>
                                          <p:spTgt spid="971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718"/>
                                        </p:tgtEl>
                                        <p:attrNameLst>
                                          <p:attrName>style.visibility</p:attrName>
                                        </p:attrNameLst>
                                      </p:cBhvr>
                                      <p:to>
                                        <p:strVal val="visible"/>
                                      </p:to>
                                    </p:set>
                                    <p:anim calcmode="lin" valueType="num">
                                      <p:cBhvr additive="base">
                                        <p:cTn dur="100"/>
                                        <p:tgtEl>
                                          <p:spTgt spid="971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719"/>
                                        </p:tgtEl>
                                        <p:attrNameLst>
                                          <p:attrName>style.visibility</p:attrName>
                                        </p:attrNameLst>
                                      </p:cBhvr>
                                      <p:to>
                                        <p:strVal val="visible"/>
                                      </p:to>
                                    </p:set>
                                    <p:anim calcmode="lin" valueType="num">
                                      <p:cBhvr additive="base">
                                        <p:cTn dur="100"/>
                                        <p:tgtEl>
                                          <p:spTgt spid="971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3" name="Shape 9723"/>
        <p:cNvGrpSpPr/>
        <p:nvPr/>
      </p:nvGrpSpPr>
      <p:grpSpPr>
        <a:xfrm>
          <a:off x="0" y="0"/>
          <a:ext cx="0" cy="0"/>
          <a:chOff x="0" y="0"/>
          <a:chExt cx="0" cy="0"/>
        </a:xfrm>
      </p:grpSpPr>
      <p:sp>
        <p:nvSpPr>
          <p:cNvPr id="9724" name="Google Shape;9724;p48"/>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Code Analysis</a:t>
            </a:r>
            <a:endParaRPr/>
          </a:p>
        </p:txBody>
      </p:sp>
      <p:pic>
        <p:nvPicPr>
          <p:cNvPr id="9725" name="Google Shape;9725;p48"/>
          <p:cNvPicPr preferRelativeResize="0"/>
          <p:nvPr/>
        </p:nvPicPr>
        <p:blipFill>
          <a:blip r:embed="rId3">
            <a:alphaModFix/>
          </a:blip>
          <a:stretch>
            <a:fillRect/>
          </a:stretch>
        </p:blipFill>
        <p:spPr>
          <a:xfrm>
            <a:off x="1211402" y="1289077"/>
            <a:ext cx="6721200" cy="1809125"/>
          </a:xfrm>
          <a:prstGeom prst="rect">
            <a:avLst/>
          </a:prstGeom>
          <a:noFill/>
          <a:ln>
            <a:noFill/>
          </a:ln>
        </p:spPr>
      </p:pic>
      <p:sp>
        <p:nvSpPr>
          <p:cNvPr id="9726" name="Google Shape;9726;p48"/>
          <p:cNvSpPr txBox="1"/>
          <p:nvPr/>
        </p:nvSpPr>
        <p:spPr>
          <a:xfrm>
            <a:off x="2734200" y="3161200"/>
            <a:ext cx="36756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1000"/>
              </a:spcAft>
              <a:buNone/>
            </a:pPr>
            <a:r>
              <a:rPr lang="en" sz="1600">
                <a:solidFill>
                  <a:schemeClr val="dk1"/>
                </a:solidFill>
                <a:latin typeface="Rubik Black"/>
                <a:ea typeface="Rubik Black"/>
                <a:cs typeface="Rubik Black"/>
                <a:sym typeface="Rubik Black"/>
              </a:rPr>
              <a:t>Environment Variables</a:t>
            </a:r>
            <a:endParaRPr sz="1300">
              <a:solidFill>
                <a:schemeClr val="dk1"/>
              </a:solidFill>
              <a:latin typeface="Rubik"/>
              <a:ea typeface="Rubik"/>
              <a:cs typeface="Rubik"/>
              <a:sym typeface="Rubik"/>
            </a:endParaRPr>
          </a:p>
        </p:txBody>
      </p:sp>
      <p:sp>
        <p:nvSpPr>
          <p:cNvPr id="9727" name="Google Shape;9727;p48"/>
          <p:cNvSpPr txBox="1"/>
          <p:nvPr/>
        </p:nvSpPr>
        <p:spPr>
          <a:xfrm>
            <a:off x="1525500" y="3729900"/>
            <a:ext cx="19971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1"/>
                </a:solidFill>
                <a:latin typeface="Rubik"/>
                <a:ea typeface="Rubik"/>
                <a:cs typeface="Rubik"/>
                <a:sym typeface="Rubik"/>
              </a:rPr>
              <a:t>Usage:</a:t>
            </a:r>
            <a:endParaRPr b="1" sz="1300">
              <a:solidFill>
                <a:schemeClr val="dk1"/>
              </a:solidFill>
              <a:latin typeface="Rubik"/>
              <a:ea typeface="Rubik"/>
              <a:cs typeface="Rubik"/>
              <a:sym typeface="Rubik"/>
            </a:endParaRPr>
          </a:p>
          <a:p>
            <a:pPr indent="0" lvl="0" marL="0" rtl="0" algn="ctr">
              <a:spcBef>
                <a:spcPts val="0"/>
              </a:spcBef>
              <a:spcAft>
                <a:spcPts val="0"/>
              </a:spcAft>
              <a:buNone/>
            </a:pPr>
            <a:r>
              <a:rPr lang="en" sz="1300">
                <a:solidFill>
                  <a:schemeClr val="dk1"/>
                </a:solidFill>
                <a:latin typeface="Rubik"/>
                <a:ea typeface="Rubik"/>
                <a:cs typeface="Rubik"/>
                <a:sym typeface="Rubik"/>
              </a:rPr>
              <a:t>Programs pass arguments to Bash via environment variables</a:t>
            </a:r>
            <a:endParaRPr/>
          </a:p>
        </p:txBody>
      </p:sp>
      <p:sp>
        <p:nvSpPr>
          <p:cNvPr id="9728" name="Google Shape;9728;p48"/>
          <p:cNvSpPr txBox="1"/>
          <p:nvPr/>
        </p:nvSpPr>
        <p:spPr>
          <a:xfrm>
            <a:off x="5641725" y="3729900"/>
            <a:ext cx="22419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1000"/>
              </a:spcAft>
              <a:buNone/>
            </a:pPr>
            <a:r>
              <a:rPr b="1" lang="en" sz="1300">
                <a:solidFill>
                  <a:schemeClr val="dk1"/>
                </a:solidFill>
                <a:latin typeface="Rubik"/>
                <a:ea typeface="Rubik"/>
                <a:cs typeface="Rubik"/>
                <a:sym typeface="Rubik"/>
              </a:rPr>
              <a:t>Potential Risk:</a:t>
            </a:r>
            <a:r>
              <a:rPr lang="en" sz="1300">
                <a:solidFill>
                  <a:schemeClr val="dk1"/>
                </a:solidFill>
                <a:latin typeface="Rubik"/>
                <a:ea typeface="Rubik"/>
                <a:cs typeface="Rubik"/>
                <a:sym typeface="Rubik"/>
              </a:rPr>
              <a:t> Environment variables can leak sensitive information or create vulnerabilities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2" name="Shape 9732"/>
        <p:cNvGrpSpPr/>
        <p:nvPr/>
      </p:nvGrpSpPr>
      <p:grpSpPr>
        <a:xfrm>
          <a:off x="0" y="0"/>
          <a:ext cx="0" cy="0"/>
          <a:chOff x="0" y="0"/>
          <a:chExt cx="0" cy="0"/>
        </a:xfrm>
      </p:grpSpPr>
      <p:sp>
        <p:nvSpPr>
          <p:cNvPr id="9733" name="Google Shape;9733;p49"/>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Code Analysis</a:t>
            </a:r>
            <a:endParaRPr/>
          </a:p>
        </p:txBody>
      </p:sp>
      <p:pic>
        <p:nvPicPr>
          <p:cNvPr id="9734" name="Google Shape;9734;p49"/>
          <p:cNvPicPr preferRelativeResize="0"/>
          <p:nvPr/>
        </p:nvPicPr>
        <p:blipFill>
          <a:blip r:embed="rId3">
            <a:alphaModFix/>
          </a:blip>
          <a:stretch>
            <a:fillRect/>
          </a:stretch>
        </p:blipFill>
        <p:spPr>
          <a:xfrm>
            <a:off x="2440750" y="1117088"/>
            <a:ext cx="4262511" cy="2615475"/>
          </a:xfrm>
          <a:prstGeom prst="rect">
            <a:avLst/>
          </a:prstGeom>
          <a:noFill/>
          <a:ln>
            <a:noFill/>
          </a:ln>
        </p:spPr>
      </p:pic>
      <p:sp>
        <p:nvSpPr>
          <p:cNvPr id="9735" name="Google Shape;9735;p49"/>
          <p:cNvSpPr txBox="1"/>
          <p:nvPr/>
        </p:nvSpPr>
        <p:spPr>
          <a:xfrm>
            <a:off x="1608000" y="3869850"/>
            <a:ext cx="20250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1"/>
                </a:solidFill>
                <a:latin typeface="Rubik"/>
                <a:ea typeface="Rubik"/>
                <a:cs typeface="Rubik"/>
                <a:sym typeface="Rubik"/>
              </a:rPr>
              <a:t>Bash Behaviour</a:t>
            </a:r>
            <a:r>
              <a:rPr b="1" lang="en" sz="1300">
                <a:solidFill>
                  <a:schemeClr val="dk1"/>
                </a:solidFill>
                <a:latin typeface="Rubik"/>
                <a:ea typeface="Rubik"/>
                <a:cs typeface="Rubik"/>
                <a:sym typeface="Rubik"/>
              </a:rPr>
              <a:t>:</a:t>
            </a:r>
            <a:endParaRPr b="1" sz="1300">
              <a:solidFill>
                <a:schemeClr val="dk1"/>
              </a:solidFill>
              <a:latin typeface="Rubik"/>
              <a:ea typeface="Rubik"/>
              <a:cs typeface="Rubik"/>
              <a:sym typeface="Rubik"/>
            </a:endParaRPr>
          </a:p>
          <a:p>
            <a:pPr indent="0" lvl="0" marL="0" rtl="0" algn="ctr">
              <a:spcBef>
                <a:spcPts val="0"/>
              </a:spcBef>
              <a:spcAft>
                <a:spcPts val="0"/>
              </a:spcAft>
              <a:buNone/>
            </a:pPr>
            <a:r>
              <a:rPr lang="en" sz="1300">
                <a:solidFill>
                  <a:schemeClr val="dk1"/>
                </a:solidFill>
                <a:latin typeface="Rubik"/>
                <a:ea typeface="Rubik"/>
                <a:cs typeface="Rubik"/>
                <a:sym typeface="Rubik"/>
              </a:rPr>
              <a:t>Automatically imports functions from environment variables</a:t>
            </a:r>
            <a:endParaRPr/>
          </a:p>
        </p:txBody>
      </p:sp>
      <p:sp>
        <p:nvSpPr>
          <p:cNvPr id="9736" name="Google Shape;9736;p49"/>
          <p:cNvSpPr txBox="1"/>
          <p:nvPr/>
        </p:nvSpPr>
        <p:spPr>
          <a:xfrm>
            <a:off x="3633000" y="3869850"/>
            <a:ext cx="18780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1"/>
                </a:solidFill>
                <a:latin typeface="Rubik"/>
                <a:ea typeface="Rubik"/>
                <a:cs typeface="Rubik"/>
                <a:sym typeface="Rubik"/>
              </a:rPr>
              <a:t>Exploit:</a:t>
            </a:r>
            <a:endParaRPr b="1" sz="1300">
              <a:solidFill>
                <a:schemeClr val="dk1"/>
              </a:solidFill>
              <a:latin typeface="Rubik"/>
              <a:ea typeface="Rubik"/>
              <a:cs typeface="Rubik"/>
              <a:sym typeface="Rubik"/>
            </a:endParaRPr>
          </a:p>
          <a:p>
            <a:pPr indent="0" lvl="0" marL="0" rtl="0" algn="ctr">
              <a:spcBef>
                <a:spcPts val="0"/>
              </a:spcBef>
              <a:spcAft>
                <a:spcPts val="0"/>
              </a:spcAft>
              <a:buNone/>
            </a:pPr>
            <a:r>
              <a:rPr lang="en" sz="1300">
                <a:solidFill>
                  <a:schemeClr val="dk1"/>
                </a:solidFill>
                <a:latin typeface="Rubik"/>
                <a:ea typeface="Rubik"/>
                <a:cs typeface="Rubik"/>
                <a:sym typeface="Rubik"/>
              </a:rPr>
              <a:t>Appending malicious code to function definitions</a:t>
            </a:r>
            <a:endParaRPr b="1" sz="1300">
              <a:solidFill>
                <a:schemeClr val="dk1"/>
              </a:solidFill>
              <a:latin typeface="Rubik"/>
              <a:ea typeface="Rubik"/>
              <a:cs typeface="Rubik"/>
              <a:sym typeface="Rubik"/>
            </a:endParaRPr>
          </a:p>
        </p:txBody>
      </p:sp>
      <p:sp>
        <p:nvSpPr>
          <p:cNvPr id="9737" name="Google Shape;9737;p49"/>
          <p:cNvSpPr txBox="1"/>
          <p:nvPr/>
        </p:nvSpPr>
        <p:spPr>
          <a:xfrm>
            <a:off x="5511000" y="3869850"/>
            <a:ext cx="18780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1"/>
                </a:solidFill>
                <a:latin typeface="Rubik"/>
                <a:ea typeface="Rubik"/>
                <a:cs typeface="Rubik"/>
                <a:sym typeface="Rubik"/>
              </a:rPr>
              <a:t>Impact:</a:t>
            </a:r>
            <a:endParaRPr b="1" sz="1300">
              <a:solidFill>
                <a:schemeClr val="dk1"/>
              </a:solidFill>
              <a:latin typeface="Rubik"/>
              <a:ea typeface="Rubik"/>
              <a:cs typeface="Rubik"/>
              <a:sym typeface="Rubik"/>
            </a:endParaRPr>
          </a:p>
          <a:p>
            <a:pPr indent="0" lvl="0" marL="0" rtl="0" algn="ctr">
              <a:spcBef>
                <a:spcPts val="0"/>
              </a:spcBef>
              <a:spcAft>
                <a:spcPts val="0"/>
              </a:spcAft>
              <a:buNone/>
            </a:pPr>
            <a:r>
              <a:rPr lang="en" sz="1300">
                <a:solidFill>
                  <a:schemeClr val="dk1"/>
                </a:solidFill>
                <a:latin typeface="Rubik"/>
                <a:ea typeface="Rubik"/>
                <a:cs typeface="Rubik"/>
                <a:sym typeface="Rubik"/>
              </a:rPr>
              <a:t>Allows arbitrary code execution when a Bash shell is initiated</a:t>
            </a:r>
            <a:endParaRPr b="1" sz="1300">
              <a:solidFill>
                <a:schemeClr val="dk1"/>
              </a:solidFill>
              <a:latin typeface="Rubik"/>
              <a:ea typeface="Rubik"/>
              <a:cs typeface="Rubik"/>
              <a:sym typeface="Rubik"/>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1" name="Shape 9741"/>
        <p:cNvGrpSpPr/>
        <p:nvPr/>
      </p:nvGrpSpPr>
      <p:grpSpPr>
        <a:xfrm>
          <a:off x="0" y="0"/>
          <a:ext cx="0" cy="0"/>
          <a:chOff x="0" y="0"/>
          <a:chExt cx="0" cy="0"/>
        </a:xfrm>
      </p:grpSpPr>
      <p:sp>
        <p:nvSpPr>
          <p:cNvPr id="9742" name="Google Shape;9742;p50"/>
          <p:cNvSpPr txBox="1"/>
          <p:nvPr>
            <p:ph type="title"/>
          </p:nvPr>
        </p:nvSpPr>
        <p:spPr>
          <a:xfrm>
            <a:off x="720013" y="254025"/>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Code Demo</a:t>
            </a:r>
            <a:endParaRPr/>
          </a:p>
        </p:txBody>
      </p:sp>
      <p:pic>
        <p:nvPicPr>
          <p:cNvPr id="9743" name="Google Shape;9743;p50" title="ShellShock Demo.mp4">
            <a:hlinkClick r:id="rId3"/>
          </p:cNvPr>
          <p:cNvPicPr preferRelativeResize="0"/>
          <p:nvPr/>
        </p:nvPicPr>
        <p:blipFill>
          <a:blip r:embed="rId4">
            <a:alphaModFix/>
          </a:blip>
          <a:stretch>
            <a:fillRect/>
          </a:stretch>
        </p:blipFill>
        <p:spPr>
          <a:xfrm>
            <a:off x="195639" y="1035050"/>
            <a:ext cx="8752726" cy="3831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743"/>
                                        </p:tgtEl>
                                        <p:attrNameLst>
                                          <p:attrName>style.visibility</p:attrName>
                                        </p:attrNameLst>
                                      </p:cBhvr>
                                      <p:to>
                                        <p:strVal val="visible"/>
                                      </p:to>
                                    </p:set>
                                    <p:animEffect filter="fade" transition="in">
                                      <p:cBhvr>
                                        <p:cTn dur="1000"/>
                                        <p:tgtEl>
                                          <p:spTgt spid="97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2" name="Shape 9522"/>
        <p:cNvGrpSpPr/>
        <p:nvPr/>
      </p:nvGrpSpPr>
      <p:grpSpPr>
        <a:xfrm>
          <a:off x="0" y="0"/>
          <a:ext cx="0" cy="0"/>
          <a:chOff x="0" y="0"/>
          <a:chExt cx="0" cy="0"/>
        </a:xfrm>
      </p:grpSpPr>
      <p:sp>
        <p:nvSpPr>
          <p:cNvPr id="9523" name="Google Shape;9523;p33"/>
          <p:cNvSpPr txBox="1"/>
          <p:nvPr>
            <p:ph type="title"/>
          </p:nvPr>
        </p:nvSpPr>
        <p:spPr>
          <a:xfrm>
            <a:off x="720000" y="387600"/>
            <a:ext cx="7704000" cy="8118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5500">
                <a:latin typeface="Fredoka One"/>
                <a:ea typeface="Fredoka One"/>
                <a:cs typeface="Fredoka One"/>
                <a:sym typeface="Fredoka One"/>
              </a:rPr>
              <a:t>CONTENTS</a:t>
            </a:r>
            <a:r>
              <a:rPr lang="en"/>
              <a:t> </a:t>
            </a:r>
            <a:endParaRPr>
              <a:solidFill>
                <a:schemeClr val="dk1"/>
              </a:solidFill>
            </a:endParaRPr>
          </a:p>
        </p:txBody>
      </p:sp>
      <p:graphicFrame>
        <p:nvGraphicFramePr>
          <p:cNvPr id="9524" name="Google Shape;9524;p33"/>
          <p:cNvGraphicFramePr/>
          <p:nvPr/>
        </p:nvGraphicFramePr>
        <p:xfrm>
          <a:off x="820800" y="1457925"/>
          <a:ext cx="3000000" cy="3000000"/>
        </p:xfrm>
        <a:graphic>
          <a:graphicData uri="http://schemas.openxmlformats.org/drawingml/2006/table">
            <a:tbl>
              <a:tblPr>
                <a:noFill/>
                <a:tableStyleId>{CAF6B636-5B9F-43CF-86B7-15750690A6B8}</a:tableStyleId>
              </a:tblPr>
              <a:tblGrid>
                <a:gridCol w="3294400"/>
              </a:tblGrid>
              <a:tr h="539350">
                <a:tc>
                  <a:txBody>
                    <a:bodyPr/>
                    <a:lstStyle/>
                    <a:p>
                      <a:pPr indent="0" lvl="0" marL="0" rtl="0" algn="l">
                        <a:spcBef>
                          <a:spcPts val="0"/>
                        </a:spcBef>
                        <a:spcAft>
                          <a:spcPts val="0"/>
                        </a:spcAft>
                        <a:buNone/>
                      </a:pPr>
                      <a:r>
                        <a:rPr b="1" lang="en" sz="1000">
                          <a:solidFill>
                            <a:schemeClr val="dk1"/>
                          </a:solidFill>
                          <a:latin typeface="Rubik"/>
                          <a:ea typeface="Rubik"/>
                          <a:cs typeface="Rubik"/>
                          <a:sym typeface="Rubik"/>
                        </a:rPr>
                        <a:t>Ryuk Ransomware</a:t>
                      </a:r>
                      <a:endParaRPr b="1" sz="1000">
                        <a:solidFill>
                          <a:schemeClr val="dk1"/>
                        </a:solidFill>
                        <a:latin typeface="Rubik"/>
                        <a:ea typeface="Rubik"/>
                        <a:cs typeface="Rubik"/>
                        <a:sym typeface="Rubik"/>
                      </a:endParaRPr>
                    </a:p>
                  </a:txBody>
                  <a:tcPr marT="64000"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tcPr>
                </a:tc>
              </a:tr>
              <a:tr h="1104750">
                <a:tc>
                  <a:txBody>
                    <a:bodyPr/>
                    <a:lstStyle/>
                    <a:p>
                      <a:pPr indent="-292100" lvl="0" marL="457200" rtl="0" algn="l">
                        <a:spcBef>
                          <a:spcPts val="0"/>
                        </a:spcBef>
                        <a:spcAft>
                          <a:spcPts val="0"/>
                        </a:spcAft>
                        <a:buClr>
                          <a:schemeClr val="dk1"/>
                        </a:buClr>
                        <a:buSzPts val="1000"/>
                        <a:buFont typeface="Rubik"/>
                        <a:buAutoNum type="arabicPeriod"/>
                      </a:pPr>
                      <a:r>
                        <a:rPr b="1" lang="en" sz="1000">
                          <a:solidFill>
                            <a:schemeClr val="dk1"/>
                          </a:solidFill>
                          <a:latin typeface="Rubik"/>
                          <a:ea typeface="Rubik"/>
                          <a:cs typeface="Rubik"/>
                          <a:sym typeface="Rubik"/>
                        </a:rPr>
                        <a:t>Introduction</a:t>
                      </a:r>
                      <a:endParaRPr b="1" sz="1000">
                        <a:solidFill>
                          <a:schemeClr val="dk1"/>
                        </a:solidFill>
                        <a:latin typeface="Rubik"/>
                        <a:ea typeface="Rubik"/>
                        <a:cs typeface="Rubik"/>
                        <a:sym typeface="Rubik"/>
                      </a:endParaRPr>
                    </a:p>
                    <a:p>
                      <a:pPr indent="-292100" lvl="0" marL="457200" rtl="0" algn="l">
                        <a:spcBef>
                          <a:spcPts val="0"/>
                        </a:spcBef>
                        <a:spcAft>
                          <a:spcPts val="0"/>
                        </a:spcAft>
                        <a:buClr>
                          <a:schemeClr val="dk1"/>
                        </a:buClr>
                        <a:buSzPts val="1000"/>
                        <a:buFont typeface="Rubik"/>
                        <a:buAutoNum type="arabicPeriod"/>
                      </a:pPr>
                      <a:r>
                        <a:rPr b="1" lang="en" sz="1000">
                          <a:solidFill>
                            <a:schemeClr val="dk1"/>
                          </a:solidFill>
                          <a:latin typeface="Rubik"/>
                          <a:ea typeface="Rubik"/>
                          <a:cs typeface="Rubik"/>
                          <a:sym typeface="Rubik"/>
                        </a:rPr>
                        <a:t>Attack Lifecycle</a:t>
                      </a:r>
                      <a:endParaRPr b="1" sz="1000">
                        <a:solidFill>
                          <a:schemeClr val="dk1"/>
                        </a:solidFill>
                        <a:latin typeface="Rubik"/>
                        <a:ea typeface="Rubik"/>
                        <a:cs typeface="Rubik"/>
                        <a:sym typeface="Rubik"/>
                      </a:endParaRPr>
                    </a:p>
                    <a:p>
                      <a:pPr indent="-292100" lvl="0" marL="457200" rtl="0" algn="l">
                        <a:spcBef>
                          <a:spcPts val="0"/>
                        </a:spcBef>
                        <a:spcAft>
                          <a:spcPts val="0"/>
                        </a:spcAft>
                        <a:buClr>
                          <a:schemeClr val="dk1"/>
                        </a:buClr>
                        <a:buSzPts val="1000"/>
                        <a:buFont typeface="Rubik"/>
                        <a:buAutoNum type="arabicPeriod"/>
                      </a:pPr>
                      <a:r>
                        <a:rPr b="1" lang="en" sz="1000">
                          <a:solidFill>
                            <a:schemeClr val="dk1"/>
                          </a:solidFill>
                          <a:latin typeface="Rubik"/>
                          <a:ea typeface="Rubik"/>
                          <a:cs typeface="Rubik"/>
                          <a:sym typeface="Rubik"/>
                        </a:rPr>
                        <a:t>Methodologies and TTPs</a:t>
                      </a:r>
                      <a:endParaRPr b="1" sz="1000">
                        <a:solidFill>
                          <a:schemeClr val="dk1"/>
                        </a:solidFill>
                        <a:latin typeface="Rubik"/>
                        <a:ea typeface="Rubik"/>
                        <a:cs typeface="Rubik"/>
                        <a:sym typeface="Rubik"/>
                      </a:endParaRPr>
                    </a:p>
                  </a:txBody>
                  <a:tcPr marT="64000"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1104750">
                <a:tc>
                  <a:txBody>
                    <a:bodyPr/>
                    <a:lstStyle/>
                    <a:p>
                      <a:pPr indent="0" lvl="0" marL="0" rtl="0" algn="l">
                        <a:spcBef>
                          <a:spcPts val="0"/>
                        </a:spcBef>
                        <a:spcAft>
                          <a:spcPts val="0"/>
                        </a:spcAft>
                        <a:buNone/>
                      </a:pPr>
                      <a:r>
                        <a:rPr b="1" lang="en" sz="1000">
                          <a:solidFill>
                            <a:schemeClr val="dk1"/>
                          </a:solidFill>
                          <a:latin typeface="Rubik"/>
                          <a:ea typeface="Rubik"/>
                          <a:cs typeface="Rubik"/>
                          <a:sym typeface="Rubik"/>
                        </a:rPr>
                        <a:t>Presented by-</a:t>
                      </a:r>
                      <a:endParaRPr b="1" sz="1000">
                        <a:solidFill>
                          <a:schemeClr val="dk1"/>
                        </a:solidFill>
                        <a:latin typeface="Rubik"/>
                        <a:ea typeface="Rubik"/>
                        <a:cs typeface="Rubik"/>
                        <a:sym typeface="Rubik"/>
                      </a:endParaRPr>
                    </a:p>
                    <a:p>
                      <a:pPr indent="0" lvl="0" marL="0" rtl="0" algn="l">
                        <a:spcBef>
                          <a:spcPts val="0"/>
                        </a:spcBef>
                        <a:spcAft>
                          <a:spcPts val="0"/>
                        </a:spcAft>
                        <a:buNone/>
                      </a:pPr>
                      <a:r>
                        <a:rPr b="1" lang="en" sz="1000">
                          <a:solidFill>
                            <a:schemeClr val="dk1"/>
                          </a:solidFill>
                          <a:latin typeface="Rubik"/>
                          <a:ea typeface="Rubik"/>
                          <a:cs typeface="Rubik"/>
                          <a:sym typeface="Rubik"/>
                        </a:rPr>
                        <a:t>Brandon</a:t>
                      </a:r>
                      <a:endParaRPr b="1" sz="1000">
                        <a:solidFill>
                          <a:schemeClr val="dk1"/>
                        </a:solidFill>
                        <a:latin typeface="Rubik"/>
                        <a:ea typeface="Rubik"/>
                        <a:cs typeface="Rubik"/>
                        <a:sym typeface="Rubik"/>
                      </a:endParaRPr>
                    </a:p>
                    <a:p>
                      <a:pPr indent="0" lvl="0" marL="0" rtl="0" algn="l">
                        <a:spcBef>
                          <a:spcPts val="0"/>
                        </a:spcBef>
                        <a:spcAft>
                          <a:spcPts val="0"/>
                        </a:spcAft>
                        <a:buNone/>
                      </a:pPr>
                      <a:r>
                        <a:rPr b="1" lang="en" sz="1000">
                          <a:solidFill>
                            <a:schemeClr val="dk1"/>
                          </a:solidFill>
                          <a:latin typeface="Rubik"/>
                          <a:ea typeface="Rubik"/>
                          <a:cs typeface="Rubik"/>
                          <a:sym typeface="Rubik"/>
                        </a:rPr>
                        <a:t>DongWan</a:t>
                      </a:r>
                      <a:endParaRPr b="1" sz="1000">
                        <a:solidFill>
                          <a:schemeClr val="dk1"/>
                        </a:solidFill>
                        <a:latin typeface="Rubik"/>
                        <a:ea typeface="Rubik"/>
                        <a:cs typeface="Rubik"/>
                        <a:sym typeface="Rubik"/>
                      </a:endParaRPr>
                    </a:p>
                  </a:txBody>
                  <a:tcPr marT="64000"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graphicFrame>
        <p:nvGraphicFramePr>
          <p:cNvPr id="9525" name="Google Shape;9525;p33"/>
          <p:cNvGraphicFramePr/>
          <p:nvPr/>
        </p:nvGraphicFramePr>
        <p:xfrm>
          <a:off x="4720875" y="1457925"/>
          <a:ext cx="3000000" cy="3000000"/>
        </p:xfrm>
        <a:graphic>
          <a:graphicData uri="http://schemas.openxmlformats.org/drawingml/2006/table">
            <a:tbl>
              <a:tblPr>
                <a:noFill/>
                <a:tableStyleId>{CAF6B636-5B9F-43CF-86B7-15750690A6B8}</a:tableStyleId>
              </a:tblPr>
              <a:tblGrid>
                <a:gridCol w="3294400"/>
              </a:tblGrid>
              <a:tr h="539350">
                <a:tc>
                  <a:txBody>
                    <a:bodyPr/>
                    <a:lstStyle/>
                    <a:p>
                      <a:pPr indent="0" lvl="0" marL="0" rtl="0" algn="l">
                        <a:spcBef>
                          <a:spcPts val="0"/>
                        </a:spcBef>
                        <a:spcAft>
                          <a:spcPts val="0"/>
                        </a:spcAft>
                        <a:buNone/>
                      </a:pPr>
                      <a:r>
                        <a:rPr b="1" lang="en" sz="1000">
                          <a:solidFill>
                            <a:schemeClr val="dk1"/>
                          </a:solidFill>
                          <a:latin typeface="Rubik"/>
                          <a:ea typeface="Rubik"/>
                          <a:cs typeface="Rubik"/>
                          <a:sym typeface="Rubik"/>
                        </a:rPr>
                        <a:t>ShellShock</a:t>
                      </a:r>
                      <a:endParaRPr b="1" sz="1000">
                        <a:solidFill>
                          <a:schemeClr val="dk1"/>
                        </a:solidFill>
                        <a:latin typeface="Rubik"/>
                        <a:ea typeface="Rubik"/>
                        <a:cs typeface="Rubik"/>
                        <a:sym typeface="Rubik"/>
                      </a:endParaRPr>
                    </a:p>
                  </a:txBody>
                  <a:tcPr marT="64000"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tcPr>
                </a:tc>
              </a:tr>
              <a:tr h="1104750">
                <a:tc>
                  <a:txBody>
                    <a:bodyPr/>
                    <a:lstStyle/>
                    <a:p>
                      <a:pPr indent="-292100" lvl="0" marL="457200" rtl="0" algn="l">
                        <a:spcBef>
                          <a:spcPts val="0"/>
                        </a:spcBef>
                        <a:spcAft>
                          <a:spcPts val="0"/>
                        </a:spcAft>
                        <a:buClr>
                          <a:schemeClr val="dk1"/>
                        </a:buClr>
                        <a:buSzPts val="1000"/>
                        <a:buFont typeface="Rubik"/>
                        <a:buAutoNum type="arabicPeriod"/>
                      </a:pPr>
                      <a:r>
                        <a:rPr b="1" lang="en" sz="1000">
                          <a:solidFill>
                            <a:schemeClr val="dk1"/>
                          </a:solidFill>
                          <a:latin typeface="Rubik"/>
                          <a:ea typeface="Rubik"/>
                          <a:cs typeface="Rubik"/>
                          <a:sym typeface="Rubik"/>
                        </a:rPr>
                        <a:t>Introduction</a:t>
                      </a:r>
                      <a:endParaRPr b="1" sz="1000">
                        <a:solidFill>
                          <a:schemeClr val="dk1"/>
                        </a:solidFill>
                        <a:latin typeface="Rubik"/>
                        <a:ea typeface="Rubik"/>
                        <a:cs typeface="Rubik"/>
                        <a:sym typeface="Rubik"/>
                      </a:endParaRPr>
                    </a:p>
                    <a:p>
                      <a:pPr indent="-292100" lvl="0" marL="457200" rtl="0" algn="l">
                        <a:spcBef>
                          <a:spcPts val="0"/>
                        </a:spcBef>
                        <a:spcAft>
                          <a:spcPts val="0"/>
                        </a:spcAft>
                        <a:buClr>
                          <a:schemeClr val="dk1"/>
                        </a:buClr>
                        <a:buSzPts val="1000"/>
                        <a:buFont typeface="Rubik"/>
                        <a:buAutoNum type="arabicPeriod"/>
                      </a:pPr>
                      <a:r>
                        <a:rPr b="1" lang="en" sz="1000">
                          <a:solidFill>
                            <a:schemeClr val="dk1"/>
                          </a:solidFill>
                          <a:latin typeface="Rubik"/>
                          <a:ea typeface="Rubik"/>
                          <a:cs typeface="Rubik"/>
                          <a:sym typeface="Rubik"/>
                        </a:rPr>
                        <a:t>Attack </a:t>
                      </a:r>
                      <a:r>
                        <a:rPr b="1" lang="en" sz="1000">
                          <a:solidFill>
                            <a:schemeClr val="dk1"/>
                          </a:solidFill>
                          <a:latin typeface="Rubik"/>
                          <a:ea typeface="Rubik"/>
                          <a:cs typeface="Rubik"/>
                          <a:sym typeface="Rubik"/>
                        </a:rPr>
                        <a:t>mechanism</a:t>
                      </a:r>
                      <a:r>
                        <a:rPr b="1" lang="en" sz="1000">
                          <a:solidFill>
                            <a:schemeClr val="dk1"/>
                          </a:solidFill>
                          <a:latin typeface="Rubik"/>
                          <a:ea typeface="Rubik"/>
                          <a:cs typeface="Rubik"/>
                          <a:sym typeface="Rubik"/>
                        </a:rPr>
                        <a:t> </a:t>
                      </a:r>
                      <a:endParaRPr b="1" sz="1000">
                        <a:solidFill>
                          <a:schemeClr val="dk1"/>
                        </a:solidFill>
                        <a:latin typeface="Rubik"/>
                        <a:ea typeface="Rubik"/>
                        <a:cs typeface="Rubik"/>
                        <a:sym typeface="Rubik"/>
                      </a:endParaRPr>
                    </a:p>
                    <a:p>
                      <a:pPr indent="-292100" lvl="0" marL="457200" rtl="0" algn="l">
                        <a:spcBef>
                          <a:spcPts val="0"/>
                        </a:spcBef>
                        <a:spcAft>
                          <a:spcPts val="0"/>
                        </a:spcAft>
                        <a:buClr>
                          <a:schemeClr val="dk1"/>
                        </a:buClr>
                        <a:buSzPts val="1000"/>
                        <a:buFont typeface="Rubik"/>
                        <a:buAutoNum type="arabicPeriod"/>
                      </a:pPr>
                      <a:r>
                        <a:rPr b="1" lang="en" sz="1000">
                          <a:solidFill>
                            <a:schemeClr val="dk1"/>
                          </a:solidFill>
                          <a:latin typeface="Rubik"/>
                          <a:ea typeface="Rubik"/>
                          <a:cs typeface="Rubik"/>
                          <a:sym typeface="Rubik"/>
                        </a:rPr>
                        <a:t>Vulnerabilities</a:t>
                      </a:r>
                      <a:endParaRPr b="1" sz="1000">
                        <a:solidFill>
                          <a:schemeClr val="dk1"/>
                        </a:solidFill>
                        <a:latin typeface="Rubik"/>
                        <a:ea typeface="Rubik"/>
                        <a:cs typeface="Rubik"/>
                        <a:sym typeface="Rubik"/>
                      </a:endParaRPr>
                    </a:p>
                    <a:p>
                      <a:pPr indent="-292100" lvl="0" marL="457200" rtl="0" algn="l">
                        <a:spcBef>
                          <a:spcPts val="0"/>
                        </a:spcBef>
                        <a:spcAft>
                          <a:spcPts val="0"/>
                        </a:spcAft>
                        <a:buClr>
                          <a:schemeClr val="dk1"/>
                        </a:buClr>
                        <a:buSzPts val="1000"/>
                        <a:buFont typeface="Rubik"/>
                        <a:buAutoNum type="arabicPeriod"/>
                      </a:pPr>
                      <a:r>
                        <a:rPr b="1" lang="en" sz="1000">
                          <a:solidFill>
                            <a:schemeClr val="dk1"/>
                          </a:solidFill>
                          <a:latin typeface="Rubik"/>
                          <a:ea typeface="Rubik"/>
                          <a:cs typeface="Rubik"/>
                          <a:sym typeface="Rubik"/>
                        </a:rPr>
                        <a:t>Code analysis</a:t>
                      </a:r>
                      <a:endParaRPr b="1" sz="1000">
                        <a:solidFill>
                          <a:schemeClr val="dk1"/>
                        </a:solidFill>
                        <a:latin typeface="Rubik"/>
                        <a:ea typeface="Rubik"/>
                        <a:cs typeface="Rubik"/>
                        <a:sym typeface="Rubik"/>
                      </a:endParaRPr>
                    </a:p>
                    <a:p>
                      <a:pPr indent="-292100" lvl="0" marL="457200" rtl="0" algn="l">
                        <a:spcBef>
                          <a:spcPts val="0"/>
                        </a:spcBef>
                        <a:spcAft>
                          <a:spcPts val="0"/>
                        </a:spcAft>
                        <a:buClr>
                          <a:schemeClr val="dk1"/>
                        </a:buClr>
                        <a:buSzPts val="1000"/>
                        <a:buFont typeface="Rubik"/>
                        <a:buAutoNum type="arabicPeriod"/>
                      </a:pPr>
                      <a:r>
                        <a:rPr b="1" lang="en" sz="1000">
                          <a:solidFill>
                            <a:schemeClr val="dk1"/>
                          </a:solidFill>
                          <a:latin typeface="Rubik"/>
                          <a:ea typeface="Rubik"/>
                          <a:cs typeface="Rubik"/>
                          <a:sym typeface="Rubik"/>
                        </a:rPr>
                        <a:t>Code Demo</a:t>
                      </a:r>
                      <a:endParaRPr b="1" sz="1000">
                        <a:solidFill>
                          <a:schemeClr val="dk1"/>
                        </a:solidFill>
                        <a:latin typeface="Rubik"/>
                        <a:ea typeface="Rubik"/>
                        <a:cs typeface="Rubik"/>
                        <a:sym typeface="Rubik"/>
                      </a:endParaRPr>
                    </a:p>
                  </a:txBody>
                  <a:tcPr marT="64000"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1104750">
                <a:tc>
                  <a:txBody>
                    <a:bodyPr/>
                    <a:lstStyle/>
                    <a:p>
                      <a:pPr indent="0" lvl="0" marL="0" rtl="0" algn="l">
                        <a:spcBef>
                          <a:spcPts val="0"/>
                        </a:spcBef>
                        <a:spcAft>
                          <a:spcPts val="0"/>
                        </a:spcAft>
                        <a:buNone/>
                      </a:pPr>
                      <a:r>
                        <a:rPr b="1" lang="en" sz="1000">
                          <a:solidFill>
                            <a:schemeClr val="dk1"/>
                          </a:solidFill>
                          <a:latin typeface="Rubik"/>
                          <a:ea typeface="Rubik"/>
                          <a:cs typeface="Rubik"/>
                          <a:sym typeface="Rubik"/>
                        </a:rPr>
                        <a:t>Presented by -</a:t>
                      </a:r>
                      <a:endParaRPr b="1" sz="1000">
                        <a:solidFill>
                          <a:schemeClr val="dk1"/>
                        </a:solidFill>
                        <a:latin typeface="Rubik"/>
                        <a:ea typeface="Rubik"/>
                        <a:cs typeface="Rubik"/>
                        <a:sym typeface="Rubik"/>
                      </a:endParaRPr>
                    </a:p>
                    <a:p>
                      <a:pPr indent="0" lvl="0" marL="0" rtl="0" algn="l">
                        <a:spcBef>
                          <a:spcPts val="0"/>
                        </a:spcBef>
                        <a:spcAft>
                          <a:spcPts val="0"/>
                        </a:spcAft>
                        <a:buNone/>
                      </a:pPr>
                      <a:r>
                        <a:rPr b="1" lang="en" sz="1000">
                          <a:solidFill>
                            <a:schemeClr val="dk1"/>
                          </a:solidFill>
                          <a:latin typeface="Rubik"/>
                          <a:ea typeface="Rubik"/>
                          <a:cs typeface="Rubik"/>
                          <a:sym typeface="Rubik"/>
                        </a:rPr>
                        <a:t>Seo Jin</a:t>
                      </a:r>
                      <a:endParaRPr b="1" sz="1000">
                        <a:solidFill>
                          <a:schemeClr val="dk1"/>
                        </a:solidFill>
                        <a:latin typeface="Rubik"/>
                        <a:ea typeface="Rubik"/>
                        <a:cs typeface="Rubik"/>
                        <a:sym typeface="Rubik"/>
                      </a:endParaRPr>
                    </a:p>
                    <a:p>
                      <a:pPr indent="0" lvl="0" marL="0" rtl="0" algn="l">
                        <a:spcBef>
                          <a:spcPts val="0"/>
                        </a:spcBef>
                        <a:spcAft>
                          <a:spcPts val="0"/>
                        </a:spcAft>
                        <a:buNone/>
                      </a:pPr>
                      <a:r>
                        <a:rPr b="1" lang="en" sz="1000">
                          <a:solidFill>
                            <a:schemeClr val="dk1"/>
                          </a:solidFill>
                          <a:latin typeface="Rubik"/>
                          <a:ea typeface="Rubik"/>
                          <a:cs typeface="Rubik"/>
                          <a:sym typeface="Rubik"/>
                        </a:rPr>
                        <a:t>Aryan</a:t>
                      </a:r>
                      <a:endParaRPr b="1" sz="1000">
                        <a:solidFill>
                          <a:schemeClr val="dk1"/>
                        </a:solidFill>
                        <a:latin typeface="Rubik"/>
                        <a:ea typeface="Rubik"/>
                        <a:cs typeface="Rubik"/>
                        <a:sym typeface="Rubik"/>
                      </a:endParaRPr>
                    </a:p>
                  </a:txBody>
                  <a:tcPr marT="64000"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7" name="Shape 9747"/>
        <p:cNvGrpSpPr/>
        <p:nvPr/>
      </p:nvGrpSpPr>
      <p:grpSpPr>
        <a:xfrm>
          <a:off x="0" y="0"/>
          <a:ext cx="0" cy="0"/>
          <a:chOff x="0" y="0"/>
          <a:chExt cx="0" cy="0"/>
        </a:xfrm>
      </p:grpSpPr>
      <p:sp>
        <p:nvSpPr>
          <p:cNvPr id="9748" name="Google Shape;9748;p51"/>
          <p:cNvSpPr txBox="1"/>
          <p:nvPr>
            <p:ph type="title"/>
          </p:nvPr>
        </p:nvSpPr>
        <p:spPr>
          <a:xfrm>
            <a:off x="613125" y="2413925"/>
            <a:ext cx="5268000" cy="88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9400"/>
              <a:t>Thank You!</a:t>
            </a:r>
            <a:endParaRPr sz="9400"/>
          </a:p>
          <a:p>
            <a:pPr indent="0" lvl="0" marL="0" rtl="0" algn="ctr">
              <a:spcBef>
                <a:spcPts val="0"/>
              </a:spcBef>
              <a:spcAft>
                <a:spcPts val="0"/>
              </a:spcAft>
              <a:buNone/>
            </a:pPr>
            <a:r>
              <a:t/>
            </a:r>
            <a:endParaRPr sz="4700"/>
          </a:p>
        </p:txBody>
      </p:sp>
      <p:pic>
        <p:nvPicPr>
          <p:cNvPr id="9749" name="Google Shape;9749;p51"/>
          <p:cNvPicPr preferRelativeResize="0"/>
          <p:nvPr/>
        </p:nvPicPr>
        <p:blipFill>
          <a:blip r:embed="rId3">
            <a:alphaModFix amt="50000"/>
          </a:blip>
          <a:stretch>
            <a:fillRect/>
          </a:stretch>
        </p:blipFill>
        <p:spPr>
          <a:xfrm>
            <a:off x="5221699" y="-113793"/>
            <a:ext cx="5406199" cy="5410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9" name="Shape 9529"/>
        <p:cNvGrpSpPr/>
        <p:nvPr/>
      </p:nvGrpSpPr>
      <p:grpSpPr>
        <a:xfrm>
          <a:off x="0" y="0"/>
          <a:ext cx="0" cy="0"/>
          <a:chOff x="0" y="0"/>
          <a:chExt cx="0" cy="0"/>
        </a:xfrm>
      </p:grpSpPr>
      <p:sp>
        <p:nvSpPr>
          <p:cNvPr id="9530" name="Google Shape;9530;p34"/>
          <p:cNvSpPr txBox="1"/>
          <p:nvPr>
            <p:ph type="title"/>
          </p:nvPr>
        </p:nvSpPr>
        <p:spPr>
          <a:xfrm>
            <a:off x="613125" y="2413925"/>
            <a:ext cx="5268000" cy="88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RYUK</a:t>
            </a:r>
            <a:endParaRPr sz="4700"/>
          </a:p>
          <a:p>
            <a:pPr indent="0" lvl="0" marL="0" rtl="0" algn="ctr">
              <a:spcBef>
                <a:spcPts val="0"/>
              </a:spcBef>
              <a:spcAft>
                <a:spcPts val="0"/>
              </a:spcAft>
              <a:buNone/>
            </a:pPr>
            <a:r>
              <a:rPr lang="en" sz="4700"/>
              <a:t>RANSOMWARE</a:t>
            </a:r>
            <a:endParaRPr sz="4700"/>
          </a:p>
        </p:txBody>
      </p:sp>
      <p:sp>
        <p:nvSpPr>
          <p:cNvPr id="9531" name="Google Shape;9531;p34"/>
          <p:cNvSpPr txBox="1"/>
          <p:nvPr>
            <p:ph idx="2" type="title"/>
          </p:nvPr>
        </p:nvSpPr>
        <p:spPr>
          <a:xfrm>
            <a:off x="2432474" y="1171925"/>
            <a:ext cx="1629300" cy="92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9532" name="Google Shape;9532;p34"/>
          <p:cNvPicPr preferRelativeResize="0"/>
          <p:nvPr/>
        </p:nvPicPr>
        <p:blipFill>
          <a:blip r:embed="rId3">
            <a:alphaModFix amt="50000"/>
          </a:blip>
          <a:stretch>
            <a:fillRect/>
          </a:stretch>
        </p:blipFill>
        <p:spPr>
          <a:xfrm>
            <a:off x="5221699" y="-113793"/>
            <a:ext cx="5406199" cy="5410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6" name="Shape 9536"/>
        <p:cNvGrpSpPr/>
        <p:nvPr/>
      </p:nvGrpSpPr>
      <p:grpSpPr>
        <a:xfrm>
          <a:off x="0" y="0"/>
          <a:ext cx="0" cy="0"/>
          <a:chOff x="0" y="0"/>
          <a:chExt cx="0" cy="0"/>
        </a:xfrm>
      </p:grpSpPr>
      <p:sp>
        <p:nvSpPr>
          <p:cNvPr id="9537" name="Google Shape;9537;p35"/>
          <p:cNvSpPr/>
          <p:nvPr/>
        </p:nvSpPr>
        <p:spPr>
          <a:xfrm>
            <a:off x="4765322" y="1401564"/>
            <a:ext cx="807300" cy="807300"/>
          </a:xfrm>
          <a:prstGeom prst="rect">
            <a:avLst/>
          </a:pr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35"/>
          <p:cNvSpPr/>
          <p:nvPr/>
        </p:nvSpPr>
        <p:spPr>
          <a:xfrm>
            <a:off x="4765322" y="2525376"/>
            <a:ext cx="807300" cy="807300"/>
          </a:xfrm>
          <a:prstGeom prst="rect">
            <a:avLst/>
          </a:pr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35"/>
          <p:cNvSpPr/>
          <p:nvPr/>
        </p:nvSpPr>
        <p:spPr>
          <a:xfrm>
            <a:off x="825072" y="3649188"/>
            <a:ext cx="807300" cy="807300"/>
          </a:xfrm>
          <a:prstGeom prst="rect">
            <a:avLst/>
          </a:pr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35"/>
          <p:cNvSpPr/>
          <p:nvPr/>
        </p:nvSpPr>
        <p:spPr>
          <a:xfrm>
            <a:off x="825072" y="1401564"/>
            <a:ext cx="807300" cy="807300"/>
          </a:xfrm>
          <a:prstGeom prst="rect">
            <a:avLst/>
          </a:pr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35"/>
          <p:cNvSpPr/>
          <p:nvPr/>
        </p:nvSpPr>
        <p:spPr>
          <a:xfrm>
            <a:off x="825072" y="2525376"/>
            <a:ext cx="807300" cy="807300"/>
          </a:xfrm>
          <a:prstGeom prst="rect">
            <a:avLst/>
          </a:pr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35"/>
          <p:cNvSpPr/>
          <p:nvPr/>
        </p:nvSpPr>
        <p:spPr>
          <a:xfrm>
            <a:off x="4765322" y="3649188"/>
            <a:ext cx="807300" cy="807300"/>
          </a:xfrm>
          <a:prstGeom prst="rect">
            <a:avLst/>
          </a:prstGeom>
          <a:solidFill>
            <a:srgbClr val="3FE6FF">
              <a:alpha val="41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35"/>
          <p:cNvSpPr txBox="1"/>
          <p:nvPr>
            <p:ph idx="2" type="subTitle"/>
          </p:nvPr>
        </p:nvSpPr>
        <p:spPr>
          <a:xfrm>
            <a:off x="1743787" y="3951450"/>
            <a:ext cx="2755200" cy="699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83% Private, 17% Public</a:t>
            </a:r>
            <a:endParaRPr/>
          </a:p>
        </p:txBody>
      </p:sp>
      <p:sp>
        <p:nvSpPr>
          <p:cNvPr id="9544" name="Google Shape;9544;p35"/>
          <p:cNvSpPr txBox="1"/>
          <p:nvPr>
            <p:ph idx="6" type="subTitle"/>
          </p:nvPr>
        </p:nvSpPr>
        <p:spPr>
          <a:xfrm>
            <a:off x="5668750" y="3951448"/>
            <a:ext cx="26415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Utilizes public tools (ie. Beacons, TrickBot, etc.) </a:t>
            </a:r>
            <a:endParaRPr/>
          </a:p>
        </p:txBody>
      </p:sp>
      <p:sp>
        <p:nvSpPr>
          <p:cNvPr id="9545" name="Google Shape;9545;p35"/>
          <p:cNvSpPr txBox="1"/>
          <p:nvPr>
            <p:ph idx="4" type="subTitle"/>
          </p:nvPr>
        </p:nvSpPr>
        <p:spPr>
          <a:xfrm>
            <a:off x="5668750" y="1703824"/>
            <a:ext cx="26415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 days compared to mean dwell time of 5 days</a:t>
            </a:r>
            <a:endParaRPr/>
          </a:p>
        </p:txBody>
      </p:sp>
      <p:sp>
        <p:nvSpPr>
          <p:cNvPr id="9546" name="Google Shape;9546;p35"/>
          <p:cNvSpPr txBox="1"/>
          <p:nvPr>
            <p:ph idx="5" type="subTitle"/>
          </p:nvPr>
        </p:nvSpPr>
        <p:spPr>
          <a:xfrm>
            <a:off x="5668750" y="3469628"/>
            <a:ext cx="26415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Leverages</a:t>
            </a:r>
            <a:r>
              <a:rPr lang="en"/>
              <a:t> Tools</a:t>
            </a:r>
            <a:endParaRPr/>
          </a:p>
        </p:txBody>
      </p:sp>
      <p:sp>
        <p:nvSpPr>
          <p:cNvPr id="9547" name="Google Shape;9547;p35"/>
          <p:cNvSpPr txBox="1"/>
          <p:nvPr>
            <p:ph idx="1" type="subTitle"/>
          </p:nvPr>
        </p:nvSpPr>
        <p:spPr>
          <a:xfrm>
            <a:off x="1743787" y="3469650"/>
            <a:ext cx="31272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Victim’s Industries </a:t>
            </a:r>
            <a:endParaRPr/>
          </a:p>
        </p:txBody>
      </p:sp>
      <p:sp>
        <p:nvSpPr>
          <p:cNvPr id="9548" name="Google Shape;9548;p35"/>
          <p:cNvSpPr txBox="1"/>
          <p:nvPr>
            <p:ph idx="8" type="subTitle"/>
          </p:nvPr>
        </p:nvSpPr>
        <p:spPr>
          <a:xfrm>
            <a:off x="1739500" y="1703824"/>
            <a:ext cx="26415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Naming convention by Mandiant</a:t>
            </a:r>
            <a:endParaRPr/>
          </a:p>
        </p:txBody>
      </p:sp>
      <p:sp>
        <p:nvSpPr>
          <p:cNvPr id="9549" name="Google Shape;9549;p35"/>
          <p:cNvSpPr txBox="1"/>
          <p:nvPr>
            <p:ph idx="13" type="subTitle"/>
          </p:nvPr>
        </p:nvSpPr>
        <p:spPr>
          <a:xfrm>
            <a:off x="1739500" y="2827636"/>
            <a:ext cx="26415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71% America, 12% Canada</a:t>
            </a:r>
            <a:endParaRPr/>
          </a:p>
        </p:txBody>
      </p:sp>
      <p:sp>
        <p:nvSpPr>
          <p:cNvPr id="9550" name="Google Shape;9550;p35"/>
          <p:cNvSpPr txBox="1"/>
          <p:nvPr>
            <p:ph idx="7" type="subTitle"/>
          </p:nvPr>
        </p:nvSpPr>
        <p:spPr>
          <a:xfrm>
            <a:off x="1739500" y="1222004"/>
            <a:ext cx="26415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Fin12</a:t>
            </a:r>
            <a:endParaRPr/>
          </a:p>
        </p:txBody>
      </p:sp>
      <p:sp>
        <p:nvSpPr>
          <p:cNvPr id="9551" name="Google Shape;9551;p35"/>
          <p:cNvSpPr txBox="1"/>
          <p:nvPr>
            <p:ph idx="9" type="subTitle"/>
          </p:nvPr>
        </p:nvSpPr>
        <p:spPr>
          <a:xfrm>
            <a:off x="1739500" y="2345825"/>
            <a:ext cx="30258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Victims</a:t>
            </a:r>
            <a:endParaRPr/>
          </a:p>
        </p:txBody>
      </p:sp>
      <p:sp>
        <p:nvSpPr>
          <p:cNvPr id="9552" name="Google Shape;9552;p35"/>
          <p:cNvSpPr txBox="1"/>
          <p:nvPr>
            <p:ph idx="14" type="subTitle"/>
          </p:nvPr>
        </p:nvSpPr>
        <p:spPr>
          <a:xfrm>
            <a:off x="5668750" y="2345803"/>
            <a:ext cx="26415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Services Used</a:t>
            </a:r>
            <a:endParaRPr/>
          </a:p>
        </p:txBody>
      </p:sp>
      <p:sp>
        <p:nvSpPr>
          <p:cNvPr id="9553" name="Google Shape;9553;p35"/>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Ryuk Introduction</a:t>
            </a:r>
            <a:endParaRPr/>
          </a:p>
        </p:txBody>
      </p:sp>
      <p:sp>
        <p:nvSpPr>
          <p:cNvPr id="9554" name="Google Shape;9554;p35"/>
          <p:cNvSpPr txBox="1"/>
          <p:nvPr>
            <p:ph idx="3" type="subTitle"/>
          </p:nvPr>
        </p:nvSpPr>
        <p:spPr>
          <a:xfrm>
            <a:off x="5668750" y="1222000"/>
            <a:ext cx="28779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Time to Ransom</a:t>
            </a:r>
            <a:endParaRPr/>
          </a:p>
        </p:txBody>
      </p:sp>
      <p:sp>
        <p:nvSpPr>
          <p:cNvPr id="9555" name="Google Shape;9555;p35"/>
          <p:cNvSpPr txBox="1"/>
          <p:nvPr>
            <p:ph idx="15" type="subTitle"/>
          </p:nvPr>
        </p:nvSpPr>
        <p:spPr>
          <a:xfrm>
            <a:off x="5668750" y="2827648"/>
            <a:ext cx="26415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Bypass Cyber Kill Chain (CKC)</a:t>
            </a:r>
            <a:endParaRPr/>
          </a:p>
        </p:txBody>
      </p:sp>
      <p:grpSp>
        <p:nvGrpSpPr>
          <p:cNvPr id="9556" name="Google Shape;9556;p35"/>
          <p:cNvGrpSpPr/>
          <p:nvPr/>
        </p:nvGrpSpPr>
        <p:grpSpPr>
          <a:xfrm>
            <a:off x="1050262" y="1627748"/>
            <a:ext cx="356920" cy="354932"/>
            <a:chOff x="3527780" y="2885263"/>
            <a:chExt cx="347435" cy="345534"/>
          </a:xfrm>
        </p:grpSpPr>
        <p:sp>
          <p:nvSpPr>
            <p:cNvPr id="9557" name="Google Shape;9557;p35"/>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35"/>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35"/>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35"/>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35"/>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35"/>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35"/>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35"/>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35"/>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35"/>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35"/>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35"/>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35"/>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35"/>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35"/>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35"/>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35"/>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35"/>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35"/>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35"/>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35"/>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35"/>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35"/>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35"/>
          <p:cNvGrpSpPr/>
          <p:nvPr/>
        </p:nvGrpSpPr>
        <p:grpSpPr>
          <a:xfrm>
            <a:off x="1118265" y="2749819"/>
            <a:ext cx="220915" cy="358414"/>
            <a:chOff x="2691555" y="2884503"/>
            <a:chExt cx="215044" cy="348924"/>
          </a:xfrm>
        </p:grpSpPr>
        <p:sp>
          <p:nvSpPr>
            <p:cNvPr id="9581" name="Google Shape;9581;p35"/>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35"/>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35"/>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35"/>
          <p:cNvGrpSpPr/>
          <p:nvPr/>
        </p:nvGrpSpPr>
        <p:grpSpPr>
          <a:xfrm>
            <a:off x="4982392" y="3898412"/>
            <a:ext cx="373159" cy="308853"/>
            <a:chOff x="3075928" y="2445798"/>
            <a:chExt cx="363243" cy="300675"/>
          </a:xfrm>
        </p:grpSpPr>
        <p:sp>
          <p:nvSpPr>
            <p:cNvPr id="9585" name="Google Shape;9585;p35"/>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35"/>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35"/>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35"/>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35"/>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35"/>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35"/>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35"/>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35"/>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35"/>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35"/>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35"/>
          <p:cNvGrpSpPr/>
          <p:nvPr/>
        </p:nvGrpSpPr>
        <p:grpSpPr>
          <a:xfrm>
            <a:off x="4982392" y="1636453"/>
            <a:ext cx="373159" cy="337522"/>
            <a:chOff x="2633105" y="2431859"/>
            <a:chExt cx="363243" cy="328585"/>
          </a:xfrm>
        </p:grpSpPr>
        <p:sp>
          <p:nvSpPr>
            <p:cNvPr id="9597" name="Google Shape;9597;p35"/>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35"/>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35"/>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35"/>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35"/>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35"/>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35"/>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35"/>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35"/>
          <p:cNvGrpSpPr/>
          <p:nvPr/>
        </p:nvGrpSpPr>
        <p:grpSpPr>
          <a:xfrm>
            <a:off x="4982376" y="2746890"/>
            <a:ext cx="373192" cy="364272"/>
            <a:chOff x="1303876" y="2419377"/>
            <a:chExt cx="363275" cy="354626"/>
          </a:xfrm>
        </p:grpSpPr>
        <p:sp>
          <p:nvSpPr>
            <p:cNvPr id="9606" name="Google Shape;9606;p35"/>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35"/>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35"/>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35"/>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35"/>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35"/>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35"/>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35"/>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35"/>
          <p:cNvGrpSpPr/>
          <p:nvPr/>
        </p:nvGrpSpPr>
        <p:grpSpPr>
          <a:xfrm>
            <a:off x="1044727" y="3877182"/>
            <a:ext cx="367990" cy="351312"/>
            <a:chOff x="1299146" y="3806507"/>
            <a:chExt cx="367990" cy="351312"/>
          </a:xfrm>
        </p:grpSpPr>
        <p:sp>
          <p:nvSpPr>
            <p:cNvPr id="9615" name="Google Shape;9615;p35"/>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35"/>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4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4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5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5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4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4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5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3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4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4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61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3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4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5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5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60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4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4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4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8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0" name="Shape 9620"/>
        <p:cNvGrpSpPr/>
        <p:nvPr/>
      </p:nvGrpSpPr>
      <p:grpSpPr>
        <a:xfrm>
          <a:off x="0" y="0"/>
          <a:ext cx="0" cy="0"/>
          <a:chOff x="0" y="0"/>
          <a:chExt cx="0" cy="0"/>
        </a:xfrm>
      </p:grpSpPr>
      <p:sp>
        <p:nvSpPr>
          <p:cNvPr id="9621" name="Google Shape;9621;p36"/>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Attack Life Cycle</a:t>
            </a:r>
            <a:endParaRPr/>
          </a:p>
        </p:txBody>
      </p:sp>
      <p:pic>
        <p:nvPicPr>
          <p:cNvPr id="9622" name="Google Shape;9622;p36"/>
          <p:cNvPicPr preferRelativeResize="0"/>
          <p:nvPr/>
        </p:nvPicPr>
        <p:blipFill>
          <a:blip r:embed="rId3">
            <a:alphaModFix/>
          </a:blip>
          <a:stretch>
            <a:fillRect/>
          </a:stretch>
        </p:blipFill>
        <p:spPr>
          <a:xfrm>
            <a:off x="1241763" y="979800"/>
            <a:ext cx="6660475" cy="3858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6" name="Shape 9626"/>
        <p:cNvGrpSpPr/>
        <p:nvPr/>
      </p:nvGrpSpPr>
      <p:grpSpPr>
        <a:xfrm>
          <a:off x="0" y="0"/>
          <a:ext cx="0" cy="0"/>
          <a:chOff x="0" y="0"/>
          <a:chExt cx="0" cy="0"/>
        </a:xfrm>
      </p:grpSpPr>
      <p:sp>
        <p:nvSpPr>
          <p:cNvPr id="9627" name="Google Shape;9627;p37"/>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Attack Techniques &amp; Tools</a:t>
            </a:r>
            <a:endParaRPr/>
          </a:p>
        </p:txBody>
      </p:sp>
      <p:graphicFrame>
        <p:nvGraphicFramePr>
          <p:cNvPr id="9628" name="Google Shape;9628;p37"/>
          <p:cNvGraphicFramePr/>
          <p:nvPr/>
        </p:nvGraphicFramePr>
        <p:xfrm>
          <a:off x="534688" y="1474575"/>
          <a:ext cx="3000000" cy="3000000"/>
        </p:xfrm>
        <a:graphic>
          <a:graphicData uri="http://schemas.openxmlformats.org/drawingml/2006/table">
            <a:tbl>
              <a:tblPr>
                <a:noFill/>
                <a:tableStyleId>{CAF6B636-5B9F-43CF-86B7-15750690A6B8}</a:tableStyleId>
              </a:tblPr>
              <a:tblGrid>
                <a:gridCol w="1327250"/>
                <a:gridCol w="1695475"/>
                <a:gridCol w="1706975"/>
                <a:gridCol w="1730000"/>
                <a:gridCol w="1614925"/>
              </a:tblGrid>
              <a:tr h="590125">
                <a:tc>
                  <a:txBody>
                    <a:bodyPr/>
                    <a:lstStyle/>
                    <a:p>
                      <a:pPr indent="0" lvl="0" marL="0" rtl="0" algn="l">
                        <a:spcBef>
                          <a:spcPts val="0"/>
                        </a:spcBef>
                        <a:spcAft>
                          <a:spcPts val="0"/>
                        </a:spcAft>
                        <a:buNone/>
                      </a:pPr>
                      <a:r>
                        <a:t/>
                      </a:r>
                      <a:endParaRPr>
                        <a:solidFill>
                          <a:srgbClr val="F2F2F2"/>
                        </a:solidFill>
                        <a:latin typeface="Rubik"/>
                        <a:ea typeface="Rubik"/>
                        <a:cs typeface="Rubik"/>
                        <a:sym typeface="Rubik"/>
                      </a:endParaRPr>
                    </a:p>
                  </a:txBody>
                  <a:tcPr marT="91425" marB="91425" marR="91425" marL="91425"/>
                </a:tc>
                <a:tc>
                  <a:txBody>
                    <a:bodyPr/>
                    <a:lstStyle/>
                    <a:p>
                      <a:pPr indent="0" lvl="0" marL="0" rtl="0" algn="l">
                        <a:spcBef>
                          <a:spcPts val="0"/>
                        </a:spcBef>
                        <a:spcAft>
                          <a:spcPts val="0"/>
                        </a:spcAft>
                        <a:buNone/>
                      </a:pPr>
                      <a:r>
                        <a:rPr b="1" lang="en">
                          <a:solidFill>
                            <a:srgbClr val="F2F2F2"/>
                          </a:solidFill>
                          <a:latin typeface="Rubik"/>
                          <a:ea typeface="Rubik"/>
                          <a:cs typeface="Rubik"/>
                          <a:sym typeface="Rubik"/>
                        </a:rPr>
                        <a:t>Internal Reconnaissance</a:t>
                      </a:r>
                      <a:endParaRPr b="1">
                        <a:solidFill>
                          <a:srgbClr val="F2F2F2"/>
                        </a:solidFill>
                        <a:latin typeface="Rubik"/>
                        <a:ea typeface="Rubik"/>
                        <a:cs typeface="Rubik"/>
                        <a:sym typeface="Rubik"/>
                      </a:endParaRPr>
                    </a:p>
                  </a:txBody>
                  <a:tcPr marT="91425" marB="91425" marR="91425" marL="91425"/>
                </a:tc>
                <a:tc>
                  <a:txBody>
                    <a:bodyPr/>
                    <a:lstStyle/>
                    <a:p>
                      <a:pPr indent="0" lvl="0" marL="0" rtl="0" algn="l">
                        <a:spcBef>
                          <a:spcPts val="0"/>
                        </a:spcBef>
                        <a:spcAft>
                          <a:spcPts val="0"/>
                        </a:spcAft>
                        <a:buNone/>
                      </a:pPr>
                      <a:r>
                        <a:rPr b="1" lang="en">
                          <a:solidFill>
                            <a:srgbClr val="F2F2F2"/>
                          </a:solidFill>
                          <a:latin typeface="Rubik"/>
                          <a:ea typeface="Rubik"/>
                          <a:cs typeface="Rubik"/>
                          <a:sym typeface="Rubik"/>
                        </a:rPr>
                        <a:t>Lateral Movement</a:t>
                      </a:r>
                      <a:endParaRPr b="1">
                        <a:solidFill>
                          <a:srgbClr val="F2F2F2"/>
                        </a:solidFill>
                        <a:latin typeface="Rubik"/>
                        <a:ea typeface="Rubik"/>
                        <a:cs typeface="Rubik"/>
                        <a:sym typeface="Rubik"/>
                      </a:endParaRPr>
                    </a:p>
                  </a:txBody>
                  <a:tcPr marT="91425" marB="91425" marR="91425" marL="91425"/>
                </a:tc>
                <a:tc>
                  <a:txBody>
                    <a:bodyPr/>
                    <a:lstStyle/>
                    <a:p>
                      <a:pPr indent="0" lvl="0" marL="0" rtl="0" algn="l">
                        <a:spcBef>
                          <a:spcPts val="0"/>
                        </a:spcBef>
                        <a:spcAft>
                          <a:spcPts val="0"/>
                        </a:spcAft>
                        <a:buNone/>
                      </a:pPr>
                      <a:r>
                        <a:rPr b="1" lang="en">
                          <a:solidFill>
                            <a:srgbClr val="F2F2F2"/>
                          </a:solidFill>
                          <a:latin typeface="Rubik"/>
                          <a:ea typeface="Rubik"/>
                          <a:cs typeface="Rubik"/>
                          <a:sym typeface="Rubik"/>
                        </a:rPr>
                        <a:t>Persistence</a:t>
                      </a:r>
                      <a:endParaRPr b="1">
                        <a:solidFill>
                          <a:srgbClr val="F2F2F2"/>
                        </a:solidFill>
                        <a:latin typeface="Rubik"/>
                        <a:ea typeface="Rubik"/>
                        <a:cs typeface="Rubik"/>
                        <a:sym typeface="Rubik"/>
                      </a:endParaRPr>
                    </a:p>
                  </a:txBody>
                  <a:tcPr marT="91425" marB="91425" marR="91425" marL="91425"/>
                </a:tc>
                <a:tc>
                  <a:txBody>
                    <a:bodyPr/>
                    <a:lstStyle/>
                    <a:p>
                      <a:pPr indent="0" lvl="0" marL="0" rtl="0" algn="l">
                        <a:spcBef>
                          <a:spcPts val="0"/>
                        </a:spcBef>
                        <a:spcAft>
                          <a:spcPts val="0"/>
                        </a:spcAft>
                        <a:buNone/>
                      </a:pPr>
                      <a:r>
                        <a:rPr b="1" lang="en">
                          <a:solidFill>
                            <a:srgbClr val="F2F2F2"/>
                          </a:solidFill>
                          <a:latin typeface="Rubik"/>
                          <a:ea typeface="Rubik"/>
                          <a:cs typeface="Rubik"/>
                          <a:sym typeface="Rubik"/>
                        </a:rPr>
                        <a:t>Privilege Escalation</a:t>
                      </a:r>
                      <a:endParaRPr b="1">
                        <a:solidFill>
                          <a:srgbClr val="F2F2F2"/>
                        </a:solidFill>
                        <a:latin typeface="Rubik"/>
                        <a:ea typeface="Rubik"/>
                        <a:cs typeface="Rubik"/>
                        <a:sym typeface="Rubik"/>
                      </a:endParaRPr>
                    </a:p>
                  </a:txBody>
                  <a:tcPr marT="91425" marB="91425" marR="91425" marL="91425"/>
                </a:tc>
              </a:tr>
              <a:tr h="1153600">
                <a:tc>
                  <a:txBody>
                    <a:bodyPr/>
                    <a:lstStyle/>
                    <a:p>
                      <a:pPr indent="0" lvl="0" marL="0" rtl="0" algn="l">
                        <a:spcBef>
                          <a:spcPts val="0"/>
                        </a:spcBef>
                        <a:spcAft>
                          <a:spcPts val="0"/>
                        </a:spcAft>
                        <a:buNone/>
                      </a:pPr>
                      <a:r>
                        <a:rPr b="1" lang="en">
                          <a:solidFill>
                            <a:srgbClr val="F2F2F2"/>
                          </a:solidFill>
                          <a:latin typeface="Rubik"/>
                          <a:ea typeface="Rubik"/>
                          <a:cs typeface="Rubik"/>
                          <a:sym typeface="Rubik"/>
                        </a:rPr>
                        <a:t>Beacon</a:t>
                      </a:r>
                      <a:endParaRPr b="1">
                        <a:solidFill>
                          <a:srgbClr val="F2F2F2"/>
                        </a:solidFill>
                        <a:latin typeface="Rubik"/>
                        <a:ea typeface="Rubik"/>
                        <a:cs typeface="Rubik"/>
                        <a:sym typeface="Rubik"/>
                      </a:endParaRPr>
                    </a:p>
                  </a:txBody>
                  <a:tcPr marT="91425" marB="91425" marR="91425" marL="91425"/>
                </a:tc>
                <a:tc>
                  <a:txBody>
                    <a:bodyPr/>
                    <a:lstStyle/>
                    <a:p>
                      <a:pPr indent="0" lvl="0" marL="0" rtl="0" algn="l">
                        <a:spcBef>
                          <a:spcPts val="0"/>
                        </a:spcBef>
                        <a:spcAft>
                          <a:spcPts val="0"/>
                        </a:spcAft>
                        <a:buNone/>
                      </a:pPr>
                      <a:r>
                        <a:rPr lang="en">
                          <a:solidFill>
                            <a:srgbClr val="F2F2F2"/>
                          </a:solidFill>
                          <a:latin typeface="Rubik"/>
                          <a:ea typeface="Rubik"/>
                          <a:cs typeface="Rubik"/>
                          <a:sym typeface="Rubik"/>
                        </a:rPr>
                        <a:t>Command execution via Windows Command Prompt (cmd.exe)</a:t>
                      </a:r>
                      <a:endParaRPr>
                        <a:solidFill>
                          <a:srgbClr val="F2F2F2"/>
                        </a:solidFill>
                        <a:latin typeface="Rubik"/>
                        <a:ea typeface="Rubik"/>
                        <a:cs typeface="Rubik"/>
                        <a:sym typeface="Rubik"/>
                      </a:endParaRPr>
                    </a:p>
                  </a:txBody>
                  <a:tcPr marT="91425" marB="91425" marR="91425" marL="91425"/>
                </a:tc>
                <a:tc>
                  <a:txBody>
                    <a:bodyPr/>
                    <a:lstStyle/>
                    <a:p>
                      <a:pPr indent="0" lvl="0" marL="0" rtl="0" algn="l">
                        <a:spcBef>
                          <a:spcPts val="0"/>
                        </a:spcBef>
                        <a:spcAft>
                          <a:spcPts val="0"/>
                        </a:spcAft>
                        <a:buNone/>
                      </a:pPr>
                      <a:r>
                        <a:rPr lang="en">
                          <a:solidFill>
                            <a:srgbClr val="F2F2F2"/>
                          </a:solidFill>
                          <a:latin typeface="Rubik"/>
                          <a:ea typeface="Rubik"/>
                          <a:cs typeface="Rubik"/>
                          <a:sym typeface="Rubik"/>
                        </a:rPr>
                        <a:t>Powershell, Windows Management Instrumentation (WMI)</a:t>
                      </a:r>
                      <a:endParaRPr>
                        <a:solidFill>
                          <a:srgbClr val="F2F2F2"/>
                        </a:solidFill>
                        <a:latin typeface="Rubik"/>
                        <a:ea typeface="Rubik"/>
                        <a:cs typeface="Rubik"/>
                        <a:sym typeface="Rubik"/>
                      </a:endParaRPr>
                    </a:p>
                  </a:txBody>
                  <a:tcPr marT="91425" marB="91425" marR="91425" marL="91425"/>
                </a:tc>
                <a:tc>
                  <a:txBody>
                    <a:bodyPr/>
                    <a:lstStyle/>
                    <a:p>
                      <a:pPr indent="0" lvl="0" marL="0" rtl="0" algn="l">
                        <a:spcBef>
                          <a:spcPts val="0"/>
                        </a:spcBef>
                        <a:spcAft>
                          <a:spcPts val="0"/>
                        </a:spcAft>
                        <a:buNone/>
                      </a:pPr>
                      <a:r>
                        <a:rPr lang="en">
                          <a:solidFill>
                            <a:srgbClr val="F2F2F2"/>
                          </a:solidFill>
                          <a:latin typeface="Rubik"/>
                          <a:ea typeface="Rubik"/>
                          <a:cs typeface="Rubik"/>
                          <a:sym typeface="Rubik"/>
                        </a:rPr>
                        <a:t>Malleable Command &amp; Control (C2) server</a:t>
                      </a:r>
                      <a:endParaRPr b="1">
                        <a:solidFill>
                          <a:srgbClr val="F2F2F2"/>
                        </a:solidFill>
                        <a:latin typeface="Rubik"/>
                        <a:ea typeface="Rubik"/>
                        <a:cs typeface="Rubik"/>
                        <a:sym typeface="Rubik"/>
                      </a:endParaRPr>
                    </a:p>
                  </a:txBody>
                  <a:tcPr marT="91425" marB="91425" marR="91425" marL="91425"/>
                </a:tc>
                <a:tc>
                  <a:txBody>
                    <a:bodyPr/>
                    <a:lstStyle/>
                    <a:p>
                      <a:pPr indent="0" lvl="0" marL="0" rtl="0" algn="l">
                        <a:spcBef>
                          <a:spcPts val="0"/>
                        </a:spcBef>
                        <a:spcAft>
                          <a:spcPts val="0"/>
                        </a:spcAft>
                        <a:buNone/>
                      </a:pPr>
                      <a:r>
                        <a:rPr lang="en">
                          <a:solidFill>
                            <a:srgbClr val="F2F2F2"/>
                          </a:solidFill>
                          <a:latin typeface="Rubik"/>
                          <a:ea typeface="Rubik"/>
                          <a:cs typeface="Rubik"/>
                          <a:sym typeface="Rubik"/>
                        </a:rPr>
                        <a:t>Elevate Kit </a:t>
                      </a:r>
                      <a:endParaRPr>
                        <a:solidFill>
                          <a:srgbClr val="F2F2F2"/>
                        </a:solidFill>
                        <a:latin typeface="Rubik"/>
                        <a:ea typeface="Rubik"/>
                        <a:cs typeface="Rubik"/>
                        <a:sym typeface="Rubik"/>
                      </a:endParaRPr>
                    </a:p>
                  </a:txBody>
                  <a:tcPr marT="91425" marB="91425" marR="91425" marL="91425"/>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28"/>
                                        </p:tgtEl>
                                        <p:attrNameLst>
                                          <p:attrName>style.visibility</p:attrName>
                                        </p:attrNameLst>
                                      </p:cBhvr>
                                      <p:to>
                                        <p:strVal val="visible"/>
                                      </p:to>
                                    </p:set>
                                    <p:animEffect filter="fade" transition="in">
                                      <p:cBhvr>
                                        <p:cTn dur="500"/>
                                        <p:tgtEl>
                                          <p:spTgt spid="96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2" name="Shape 9632"/>
        <p:cNvGrpSpPr/>
        <p:nvPr/>
      </p:nvGrpSpPr>
      <p:grpSpPr>
        <a:xfrm>
          <a:off x="0" y="0"/>
          <a:ext cx="0" cy="0"/>
          <a:chOff x="0" y="0"/>
          <a:chExt cx="0" cy="0"/>
        </a:xfrm>
      </p:grpSpPr>
      <p:sp>
        <p:nvSpPr>
          <p:cNvPr id="9633" name="Google Shape;9633;p38"/>
          <p:cNvSpPr txBox="1"/>
          <p:nvPr>
            <p:ph idx="2" type="body"/>
          </p:nvPr>
        </p:nvSpPr>
        <p:spPr>
          <a:xfrm>
            <a:off x="720000" y="1227450"/>
            <a:ext cx="4028400" cy="33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Rubik Black"/>
                <a:ea typeface="Rubik Black"/>
                <a:cs typeface="Rubik Black"/>
                <a:sym typeface="Rubik Black"/>
              </a:rPr>
              <a:t>CVE-2018-8453</a:t>
            </a:r>
            <a:endParaRPr sz="2200">
              <a:latin typeface="Rubik Black"/>
              <a:ea typeface="Rubik Black"/>
              <a:cs typeface="Rubik Black"/>
              <a:sym typeface="Rubik Black"/>
            </a:endParaRPr>
          </a:p>
          <a:p>
            <a:pPr indent="-342900" lvl="0" marL="457200" rtl="0" algn="l">
              <a:spcBef>
                <a:spcPts val="1000"/>
              </a:spcBef>
              <a:spcAft>
                <a:spcPts val="0"/>
              </a:spcAft>
              <a:buSzPts val="1800"/>
              <a:buChar char="■"/>
            </a:pPr>
            <a:r>
              <a:rPr b="1" lang="en" sz="1800"/>
              <a:t>High-severity (7.8/10)</a:t>
            </a:r>
            <a:endParaRPr b="1" sz="1800"/>
          </a:p>
          <a:p>
            <a:pPr indent="-342900" lvl="0" marL="457200" rtl="0" algn="l">
              <a:spcBef>
                <a:spcPts val="0"/>
              </a:spcBef>
              <a:spcAft>
                <a:spcPts val="0"/>
              </a:spcAft>
              <a:buSzPts val="1800"/>
              <a:buChar char="■"/>
            </a:pPr>
            <a:r>
              <a:rPr lang="en" sz="1800"/>
              <a:t>Privilege Escalation tool</a:t>
            </a:r>
            <a:endParaRPr sz="1800"/>
          </a:p>
          <a:p>
            <a:pPr indent="-330200" lvl="1" marL="914400" rtl="0" algn="l">
              <a:spcBef>
                <a:spcPts val="0"/>
              </a:spcBef>
              <a:spcAft>
                <a:spcPts val="0"/>
              </a:spcAft>
              <a:buSzPts val="1600"/>
              <a:buChar char="○"/>
            </a:pPr>
            <a:r>
              <a:rPr lang="en"/>
              <a:t>Target devices:</a:t>
            </a:r>
            <a:endParaRPr/>
          </a:p>
          <a:p>
            <a:pPr indent="-330200" lvl="2" marL="1371600" rtl="0" algn="l">
              <a:spcBef>
                <a:spcPts val="0"/>
              </a:spcBef>
              <a:spcAft>
                <a:spcPts val="0"/>
              </a:spcAft>
              <a:buSzPts val="1600"/>
              <a:buChar char="■"/>
            </a:pPr>
            <a:r>
              <a:rPr lang="en"/>
              <a:t>Windows 7 to 10 machines</a:t>
            </a:r>
            <a:endParaRPr/>
          </a:p>
          <a:p>
            <a:pPr indent="-330200" lvl="2" marL="1371600" rtl="0" algn="l">
              <a:spcBef>
                <a:spcPts val="0"/>
              </a:spcBef>
              <a:spcAft>
                <a:spcPts val="0"/>
              </a:spcAft>
              <a:buSzPts val="1600"/>
              <a:buChar char="■"/>
            </a:pPr>
            <a:r>
              <a:rPr lang="en"/>
              <a:t>Windows Server 2008 to 2016 </a:t>
            </a:r>
            <a:endParaRPr/>
          </a:p>
          <a:p>
            <a:pPr indent="-330200" lvl="1" marL="914400" rtl="0" algn="l">
              <a:spcBef>
                <a:spcPts val="0"/>
              </a:spcBef>
              <a:spcAft>
                <a:spcPts val="0"/>
              </a:spcAft>
              <a:buSzPts val="1600"/>
              <a:buChar char="○"/>
            </a:pPr>
            <a:r>
              <a:rPr lang="en"/>
              <a:t>Any Kernel with Read / Write permissions can be run</a:t>
            </a:r>
            <a:endParaRPr/>
          </a:p>
        </p:txBody>
      </p:sp>
      <p:sp>
        <p:nvSpPr>
          <p:cNvPr id="9634" name="Google Shape;9634;p38"/>
          <p:cNvSpPr txBox="1"/>
          <p:nvPr>
            <p:ph idx="1" type="body"/>
          </p:nvPr>
        </p:nvSpPr>
        <p:spPr>
          <a:xfrm>
            <a:off x="4748375" y="1227450"/>
            <a:ext cx="4083900" cy="33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Rubik Black"/>
                <a:ea typeface="Rubik Black"/>
                <a:cs typeface="Rubik Black"/>
                <a:sym typeface="Rubik Black"/>
              </a:rPr>
              <a:t>CVE-2019-1069</a:t>
            </a:r>
            <a:endParaRPr sz="2200">
              <a:latin typeface="Rubik Black"/>
              <a:ea typeface="Rubik Black"/>
              <a:cs typeface="Rubik Black"/>
              <a:sym typeface="Rubik Black"/>
            </a:endParaRPr>
          </a:p>
          <a:p>
            <a:pPr indent="-349250" lvl="0" marL="457200" rtl="0" algn="l">
              <a:spcBef>
                <a:spcPts val="1000"/>
              </a:spcBef>
              <a:spcAft>
                <a:spcPts val="0"/>
              </a:spcAft>
              <a:buSzPts val="1900"/>
              <a:buChar char="■"/>
            </a:pPr>
            <a:r>
              <a:rPr b="1" lang="en" sz="1900"/>
              <a:t>High-severity (7.8/10)</a:t>
            </a:r>
            <a:endParaRPr b="1" sz="1900"/>
          </a:p>
          <a:p>
            <a:pPr indent="-349250" lvl="0" marL="457200" rtl="0" algn="l">
              <a:spcBef>
                <a:spcPts val="0"/>
              </a:spcBef>
              <a:spcAft>
                <a:spcPts val="0"/>
              </a:spcAft>
              <a:buSzPts val="1900"/>
              <a:buChar char="■"/>
            </a:pPr>
            <a:r>
              <a:rPr lang="en" sz="1900"/>
              <a:t>Privilege Escalation tool</a:t>
            </a:r>
            <a:endParaRPr sz="1900"/>
          </a:p>
          <a:p>
            <a:pPr indent="-330200" lvl="1" marL="914400" rtl="0" algn="l">
              <a:spcBef>
                <a:spcPts val="0"/>
              </a:spcBef>
              <a:spcAft>
                <a:spcPts val="0"/>
              </a:spcAft>
              <a:buSzPts val="1600"/>
              <a:buChar char="○"/>
            </a:pPr>
            <a:r>
              <a:rPr lang="en"/>
              <a:t>Target devices:</a:t>
            </a:r>
            <a:endParaRPr/>
          </a:p>
          <a:p>
            <a:pPr indent="-330200" lvl="2" marL="1371600" rtl="0" algn="l">
              <a:spcBef>
                <a:spcPts val="0"/>
              </a:spcBef>
              <a:spcAft>
                <a:spcPts val="0"/>
              </a:spcAft>
              <a:buSzPts val="1600"/>
              <a:buChar char="■"/>
            </a:pPr>
            <a:r>
              <a:rPr lang="en"/>
              <a:t>Windows 10 machines</a:t>
            </a:r>
            <a:endParaRPr/>
          </a:p>
          <a:p>
            <a:pPr indent="-330200" lvl="2" marL="1371600" rtl="0" algn="l">
              <a:spcBef>
                <a:spcPts val="0"/>
              </a:spcBef>
              <a:spcAft>
                <a:spcPts val="0"/>
              </a:spcAft>
              <a:buSzPts val="1600"/>
              <a:buChar char="■"/>
            </a:pPr>
            <a:r>
              <a:rPr lang="en"/>
              <a:t>Windows Server 2016 and 2019</a:t>
            </a:r>
            <a:endParaRPr/>
          </a:p>
          <a:p>
            <a:pPr indent="-330200" lvl="1" marL="914400" rtl="0" algn="l">
              <a:spcBef>
                <a:spcPts val="0"/>
              </a:spcBef>
              <a:spcAft>
                <a:spcPts val="0"/>
              </a:spcAft>
              <a:buSzPts val="1600"/>
              <a:buChar char="○"/>
            </a:pPr>
            <a:r>
              <a:rPr lang="en"/>
              <a:t>Hard link attack using Task Scheduler Service</a:t>
            </a:r>
            <a:endParaRPr/>
          </a:p>
        </p:txBody>
      </p:sp>
      <p:sp>
        <p:nvSpPr>
          <p:cNvPr id="9635" name="Google Shape;9635;p38"/>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Vulnerabilities Exploited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33"/>
                                        </p:tgtEl>
                                        <p:attrNameLst>
                                          <p:attrName>style.visibility</p:attrName>
                                        </p:attrNameLst>
                                      </p:cBhvr>
                                      <p:to>
                                        <p:strVal val="visible"/>
                                      </p:to>
                                    </p:set>
                                    <p:animEffect filter="fade" transition="in">
                                      <p:cBhvr>
                                        <p:cTn dur="500"/>
                                        <p:tgtEl>
                                          <p:spTgt spid="96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34"/>
                                        </p:tgtEl>
                                        <p:attrNameLst>
                                          <p:attrName>style.visibility</p:attrName>
                                        </p:attrNameLst>
                                      </p:cBhvr>
                                      <p:to>
                                        <p:strVal val="visible"/>
                                      </p:to>
                                    </p:set>
                                    <p:animEffect filter="fade" transition="in">
                                      <p:cBhvr>
                                        <p:cTn dur="500"/>
                                        <p:tgtEl>
                                          <p:spTgt spid="96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9" name="Shape 9639"/>
        <p:cNvGrpSpPr/>
        <p:nvPr/>
      </p:nvGrpSpPr>
      <p:grpSpPr>
        <a:xfrm>
          <a:off x="0" y="0"/>
          <a:ext cx="0" cy="0"/>
          <a:chOff x="0" y="0"/>
          <a:chExt cx="0" cy="0"/>
        </a:xfrm>
      </p:grpSpPr>
      <p:sp>
        <p:nvSpPr>
          <p:cNvPr id="9640" name="Google Shape;9640;p39"/>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Attack Mechanism</a:t>
            </a:r>
            <a:endParaRPr/>
          </a:p>
        </p:txBody>
      </p:sp>
      <p:sp>
        <p:nvSpPr>
          <p:cNvPr id="9641" name="Google Shape;9641;p39"/>
          <p:cNvSpPr txBox="1"/>
          <p:nvPr/>
        </p:nvSpPr>
        <p:spPr>
          <a:xfrm>
            <a:off x="237000" y="2280525"/>
            <a:ext cx="2532900" cy="1216800"/>
          </a:xfrm>
          <a:prstGeom prst="rect">
            <a:avLst/>
          </a:prstGeom>
          <a:noFill/>
          <a:ln>
            <a:noFill/>
          </a:ln>
        </p:spPr>
        <p:txBody>
          <a:bodyPr anchorCtr="0" anchor="t" bIns="91425" lIns="91425" spcFirstLastPara="1" rIns="91425" wrap="square" tIns="91425">
            <a:noAutofit/>
          </a:bodyPr>
          <a:lstStyle/>
          <a:p>
            <a:pPr indent="-317500" lvl="0" marL="457200" rtl="0" algn="just">
              <a:spcBef>
                <a:spcPts val="0"/>
              </a:spcBef>
              <a:spcAft>
                <a:spcPts val="0"/>
              </a:spcAft>
              <a:buClr>
                <a:srgbClr val="F2F2F2"/>
              </a:buClr>
              <a:buSzPts val="1400"/>
              <a:buFont typeface="Rubik"/>
              <a:buChar char="●"/>
            </a:pPr>
            <a:r>
              <a:rPr lang="en">
                <a:solidFill>
                  <a:srgbClr val="F2F2F2"/>
                </a:solidFill>
                <a:latin typeface="Rubik"/>
                <a:ea typeface="Rubik"/>
                <a:cs typeface="Rubik"/>
                <a:sym typeface="Rubik"/>
              </a:rPr>
              <a:t>Phishing emails</a:t>
            </a:r>
            <a:endParaRPr>
              <a:solidFill>
                <a:srgbClr val="F2F2F2"/>
              </a:solidFill>
              <a:latin typeface="Rubik"/>
              <a:ea typeface="Rubik"/>
              <a:cs typeface="Rubik"/>
              <a:sym typeface="Rubik"/>
            </a:endParaRPr>
          </a:p>
        </p:txBody>
      </p:sp>
      <p:pic>
        <p:nvPicPr>
          <p:cNvPr id="9642" name="Google Shape;9642;p39"/>
          <p:cNvPicPr preferRelativeResize="0"/>
          <p:nvPr/>
        </p:nvPicPr>
        <p:blipFill>
          <a:blip r:embed="rId3">
            <a:alphaModFix/>
          </a:blip>
          <a:stretch>
            <a:fillRect/>
          </a:stretch>
        </p:blipFill>
        <p:spPr>
          <a:xfrm>
            <a:off x="831737" y="1009400"/>
            <a:ext cx="1106430" cy="1106450"/>
          </a:xfrm>
          <a:prstGeom prst="rect">
            <a:avLst/>
          </a:prstGeom>
          <a:noFill/>
          <a:ln>
            <a:noFill/>
          </a:ln>
        </p:spPr>
      </p:pic>
      <p:sp>
        <p:nvSpPr>
          <p:cNvPr id="9643" name="Google Shape;9643;p39"/>
          <p:cNvSpPr txBox="1"/>
          <p:nvPr/>
        </p:nvSpPr>
        <p:spPr>
          <a:xfrm>
            <a:off x="2852800" y="2280525"/>
            <a:ext cx="3593100" cy="2922000"/>
          </a:xfrm>
          <a:prstGeom prst="rect">
            <a:avLst/>
          </a:prstGeom>
          <a:noFill/>
          <a:ln>
            <a:noFill/>
          </a:ln>
        </p:spPr>
        <p:txBody>
          <a:bodyPr anchorCtr="0" anchor="t" bIns="91425" lIns="91425" spcFirstLastPara="1" rIns="91425" wrap="square" tIns="91425">
            <a:noAutofit/>
          </a:bodyPr>
          <a:lstStyle/>
          <a:p>
            <a:pPr indent="-317500" lvl="0" marL="457200" rtl="0" algn="just">
              <a:spcBef>
                <a:spcPts val="0"/>
              </a:spcBef>
              <a:spcAft>
                <a:spcPts val="0"/>
              </a:spcAft>
              <a:buClr>
                <a:srgbClr val="F2F2F2"/>
              </a:buClr>
              <a:buSzPts val="1400"/>
              <a:buFont typeface="Rubik"/>
              <a:buChar char="●"/>
            </a:pPr>
            <a:r>
              <a:rPr lang="en">
                <a:solidFill>
                  <a:srgbClr val="F2F2F2"/>
                </a:solidFill>
                <a:latin typeface="Rubik"/>
                <a:ea typeface="Rubik"/>
                <a:cs typeface="Rubik"/>
                <a:sym typeface="Rubik"/>
              </a:rPr>
              <a:t>Behaves as a Trojan Horse</a:t>
            </a:r>
            <a:endParaRPr>
              <a:solidFill>
                <a:srgbClr val="F2F2F2"/>
              </a:solidFill>
              <a:latin typeface="Rubik"/>
              <a:ea typeface="Rubik"/>
              <a:cs typeface="Rubik"/>
              <a:sym typeface="Rubik"/>
            </a:endParaRPr>
          </a:p>
          <a:p>
            <a:pPr indent="-317500" lvl="0" marL="457200" rtl="0" algn="just">
              <a:spcBef>
                <a:spcPts val="0"/>
              </a:spcBef>
              <a:spcAft>
                <a:spcPts val="0"/>
              </a:spcAft>
              <a:buClr>
                <a:srgbClr val="F2F2F2"/>
              </a:buClr>
              <a:buSzPts val="1400"/>
              <a:buFont typeface="Rubik"/>
              <a:buChar char="●"/>
            </a:pPr>
            <a:r>
              <a:rPr lang="en">
                <a:solidFill>
                  <a:srgbClr val="F2F2F2"/>
                </a:solidFill>
                <a:latin typeface="Rubik"/>
                <a:ea typeface="Rubik"/>
                <a:cs typeface="Rubik"/>
                <a:sym typeface="Rubik"/>
              </a:rPr>
              <a:t>Perform </a:t>
            </a:r>
            <a:r>
              <a:rPr b="1" lang="en">
                <a:solidFill>
                  <a:srgbClr val="F2F2F2"/>
                </a:solidFill>
                <a:latin typeface="Rubik"/>
                <a:ea typeface="Rubik"/>
                <a:cs typeface="Rubik"/>
                <a:sym typeface="Rubik"/>
              </a:rPr>
              <a:t>internal </a:t>
            </a:r>
            <a:r>
              <a:rPr b="1" lang="en">
                <a:solidFill>
                  <a:srgbClr val="F2F2F2"/>
                </a:solidFill>
                <a:latin typeface="Rubik"/>
                <a:ea typeface="Rubik"/>
                <a:cs typeface="Rubik"/>
                <a:sym typeface="Rubik"/>
              </a:rPr>
              <a:t>reconnaissance</a:t>
            </a:r>
            <a:r>
              <a:rPr lang="en">
                <a:solidFill>
                  <a:srgbClr val="F2F2F2"/>
                </a:solidFill>
                <a:latin typeface="Rubik"/>
                <a:ea typeface="Rubik"/>
                <a:cs typeface="Rubik"/>
                <a:sym typeface="Rubik"/>
              </a:rPr>
              <a:t> </a:t>
            </a:r>
            <a:endParaRPr>
              <a:solidFill>
                <a:srgbClr val="F2F2F2"/>
              </a:solidFill>
              <a:latin typeface="Rubik"/>
              <a:ea typeface="Rubik"/>
              <a:cs typeface="Rubik"/>
              <a:sym typeface="Rubik"/>
            </a:endParaRPr>
          </a:p>
          <a:p>
            <a:pPr indent="-317500" lvl="0" marL="457200" rtl="0" algn="just">
              <a:spcBef>
                <a:spcPts val="0"/>
              </a:spcBef>
              <a:spcAft>
                <a:spcPts val="0"/>
              </a:spcAft>
              <a:buClr>
                <a:srgbClr val="F2F2F2"/>
              </a:buClr>
              <a:buSzPts val="1400"/>
              <a:buFont typeface="Rubik"/>
              <a:buChar char="●"/>
            </a:pPr>
            <a:r>
              <a:rPr lang="en">
                <a:solidFill>
                  <a:srgbClr val="F2F2F2"/>
                </a:solidFill>
                <a:latin typeface="Rubik"/>
                <a:ea typeface="Rubik"/>
                <a:cs typeface="Rubik"/>
                <a:sym typeface="Rubik"/>
              </a:rPr>
              <a:t>Establish </a:t>
            </a:r>
            <a:r>
              <a:rPr b="1" lang="en">
                <a:solidFill>
                  <a:srgbClr val="F2F2F2"/>
                </a:solidFill>
                <a:latin typeface="Rubik"/>
                <a:ea typeface="Rubik"/>
                <a:cs typeface="Rubik"/>
                <a:sym typeface="Rubik"/>
              </a:rPr>
              <a:t>persistence:</a:t>
            </a:r>
            <a:endParaRPr b="1">
              <a:solidFill>
                <a:srgbClr val="F2F2F2"/>
              </a:solidFill>
              <a:latin typeface="Rubik"/>
              <a:ea typeface="Rubik"/>
              <a:cs typeface="Rubik"/>
              <a:sym typeface="Rubik"/>
            </a:endParaRPr>
          </a:p>
          <a:p>
            <a:pPr indent="-317500" lvl="1" marL="914400" rtl="0" algn="just">
              <a:spcBef>
                <a:spcPts val="0"/>
              </a:spcBef>
              <a:spcAft>
                <a:spcPts val="0"/>
              </a:spcAft>
              <a:buClr>
                <a:srgbClr val="F2F2F2"/>
              </a:buClr>
              <a:buSzPts val="1400"/>
              <a:buFont typeface="Rubik"/>
              <a:buChar char="○"/>
            </a:pPr>
            <a:r>
              <a:rPr lang="en">
                <a:solidFill>
                  <a:srgbClr val="F2F2F2"/>
                </a:solidFill>
                <a:latin typeface="Rubik"/>
                <a:ea typeface="Rubik"/>
                <a:cs typeface="Rubik"/>
                <a:sym typeface="Rubik"/>
              </a:rPr>
              <a:t>Malleable </a:t>
            </a:r>
            <a:r>
              <a:rPr b="1" lang="en">
                <a:solidFill>
                  <a:srgbClr val="F2F2F2"/>
                </a:solidFill>
                <a:latin typeface="Rubik"/>
                <a:ea typeface="Rubik"/>
                <a:cs typeface="Rubik"/>
                <a:sym typeface="Rubik"/>
              </a:rPr>
              <a:t>Command &amp; Control (C2)</a:t>
            </a:r>
            <a:r>
              <a:rPr lang="en">
                <a:solidFill>
                  <a:srgbClr val="F2F2F2"/>
                </a:solidFill>
                <a:latin typeface="Rubik"/>
                <a:ea typeface="Rubik"/>
                <a:cs typeface="Rubik"/>
                <a:sym typeface="Rubik"/>
              </a:rPr>
              <a:t> server (Beacon)</a:t>
            </a:r>
            <a:endParaRPr>
              <a:solidFill>
                <a:srgbClr val="F2F2F2"/>
              </a:solidFill>
              <a:latin typeface="Rubik"/>
              <a:ea typeface="Rubik"/>
              <a:cs typeface="Rubik"/>
              <a:sym typeface="Rubik"/>
            </a:endParaRPr>
          </a:p>
          <a:p>
            <a:pPr indent="-317500" lvl="1" marL="914400" rtl="0" algn="l">
              <a:spcBef>
                <a:spcPts val="0"/>
              </a:spcBef>
              <a:spcAft>
                <a:spcPts val="0"/>
              </a:spcAft>
              <a:buClr>
                <a:srgbClr val="F2F2F2"/>
              </a:buClr>
              <a:buSzPts val="1400"/>
              <a:buFont typeface="Rubik"/>
              <a:buChar char="○"/>
            </a:pPr>
            <a:r>
              <a:rPr lang="en">
                <a:solidFill>
                  <a:srgbClr val="F2F2F2"/>
                </a:solidFill>
                <a:latin typeface="Rubik"/>
                <a:ea typeface="Rubik"/>
                <a:cs typeface="Rubik"/>
                <a:sym typeface="Rubik"/>
              </a:rPr>
              <a:t>Modification of Windows Registry Run keys (</a:t>
            </a:r>
            <a:r>
              <a:rPr lang="en" u="sng">
                <a:solidFill>
                  <a:schemeClr val="hlink"/>
                </a:solidFill>
                <a:latin typeface="Rubik"/>
                <a:ea typeface="Rubik"/>
                <a:cs typeface="Rubik"/>
                <a:sym typeface="Rubik"/>
                <a:hlinkClick r:id="rId4"/>
              </a:rPr>
              <a:t>MITRE ATT&amp;CK T1547.001</a:t>
            </a:r>
            <a:r>
              <a:rPr lang="en">
                <a:solidFill>
                  <a:srgbClr val="F2F2F2"/>
                </a:solidFill>
                <a:latin typeface="Rubik"/>
                <a:ea typeface="Rubik"/>
                <a:cs typeface="Rubik"/>
                <a:sym typeface="Rubik"/>
              </a:rPr>
              <a:t>)</a:t>
            </a:r>
            <a:endParaRPr>
              <a:solidFill>
                <a:srgbClr val="F2F2F2"/>
              </a:solidFill>
              <a:latin typeface="Rubik"/>
              <a:ea typeface="Rubik"/>
              <a:cs typeface="Rubik"/>
              <a:sym typeface="Rubik"/>
            </a:endParaRPr>
          </a:p>
          <a:p>
            <a:pPr indent="-317500" lvl="1" marL="914400" rtl="0" algn="l">
              <a:spcBef>
                <a:spcPts val="0"/>
              </a:spcBef>
              <a:spcAft>
                <a:spcPts val="0"/>
              </a:spcAft>
              <a:buClr>
                <a:srgbClr val="F2F2F2"/>
              </a:buClr>
              <a:buSzPts val="1400"/>
              <a:buFont typeface="Rubik"/>
              <a:buChar char="○"/>
            </a:pPr>
            <a:r>
              <a:rPr lang="en">
                <a:solidFill>
                  <a:srgbClr val="F2F2F2"/>
                </a:solidFill>
                <a:latin typeface="Rubik"/>
                <a:ea typeface="Rubik"/>
                <a:cs typeface="Rubik"/>
                <a:sym typeface="Rubik"/>
              </a:rPr>
              <a:t>Task scheduler (</a:t>
            </a:r>
            <a:r>
              <a:rPr lang="en" u="sng">
                <a:solidFill>
                  <a:schemeClr val="hlink"/>
                </a:solidFill>
                <a:latin typeface="Rubik"/>
                <a:ea typeface="Rubik"/>
                <a:cs typeface="Rubik"/>
                <a:sym typeface="Rubik"/>
                <a:hlinkClick r:id="rId5"/>
              </a:rPr>
              <a:t>MITRE ATT&amp;CK T1053.005</a:t>
            </a:r>
            <a:r>
              <a:rPr lang="en">
                <a:solidFill>
                  <a:srgbClr val="F2F2F2"/>
                </a:solidFill>
                <a:latin typeface="Rubik"/>
                <a:ea typeface="Rubik"/>
                <a:cs typeface="Rubik"/>
                <a:sym typeface="Rubik"/>
              </a:rPr>
              <a:t>)</a:t>
            </a:r>
            <a:endParaRPr>
              <a:solidFill>
                <a:srgbClr val="F2F2F2"/>
              </a:solidFill>
              <a:latin typeface="Rubik"/>
              <a:ea typeface="Rubik"/>
              <a:cs typeface="Rubik"/>
              <a:sym typeface="Rubik"/>
            </a:endParaRPr>
          </a:p>
        </p:txBody>
      </p:sp>
      <p:sp>
        <p:nvSpPr>
          <p:cNvPr id="9644" name="Google Shape;9644;p39"/>
          <p:cNvSpPr/>
          <p:nvPr/>
        </p:nvSpPr>
        <p:spPr>
          <a:xfrm>
            <a:off x="2691275" y="1315575"/>
            <a:ext cx="476100" cy="4179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9645" name="Google Shape;9645;p39"/>
          <p:cNvPicPr preferRelativeResize="0"/>
          <p:nvPr/>
        </p:nvPicPr>
        <p:blipFill>
          <a:blip r:embed="rId6">
            <a:alphaModFix/>
          </a:blip>
          <a:stretch>
            <a:fillRect/>
          </a:stretch>
        </p:blipFill>
        <p:spPr>
          <a:xfrm>
            <a:off x="3920475" y="1102461"/>
            <a:ext cx="1733850" cy="975289"/>
          </a:xfrm>
          <a:prstGeom prst="rect">
            <a:avLst/>
          </a:prstGeom>
          <a:noFill/>
          <a:ln>
            <a:noFill/>
          </a:ln>
        </p:spPr>
      </p:pic>
      <p:sp>
        <p:nvSpPr>
          <p:cNvPr id="9646" name="Google Shape;9646;p39"/>
          <p:cNvSpPr txBox="1"/>
          <p:nvPr/>
        </p:nvSpPr>
        <p:spPr>
          <a:xfrm>
            <a:off x="6445900" y="2280525"/>
            <a:ext cx="2615100" cy="2922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2F2F2"/>
              </a:buClr>
              <a:buSzPts val="1400"/>
              <a:buFont typeface="Rubik"/>
              <a:buChar char="●"/>
            </a:pPr>
            <a:r>
              <a:rPr b="1" lang="en">
                <a:solidFill>
                  <a:srgbClr val="F2F2F2"/>
                </a:solidFill>
                <a:latin typeface="Rubik"/>
                <a:ea typeface="Rubik"/>
                <a:cs typeface="Rubik"/>
                <a:sym typeface="Rubik"/>
              </a:rPr>
              <a:t>L</a:t>
            </a:r>
            <a:r>
              <a:rPr b="1" lang="en">
                <a:solidFill>
                  <a:srgbClr val="F2F2F2"/>
                </a:solidFill>
                <a:latin typeface="Rubik"/>
                <a:ea typeface="Rubik"/>
                <a:cs typeface="Rubik"/>
                <a:sym typeface="Rubik"/>
              </a:rPr>
              <a:t>ateral movement</a:t>
            </a:r>
            <a:r>
              <a:rPr lang="en">
                <a:solidFill>
                  <a:srgbClr val="F2F2F2"/>
                </a:solidFill>
                <a:latin typeface="Rubik"/>
                <a:ea typeface="Rubik"/>
                <a:cs typeface="Rubik"/>
                <a:sym typeface="Rubik"/>
              </a:rPr>
              <a:t> </a:t>
            </a:r>
            <a:endParaRPr>
              <a:solidFill>
                <a:srgbClr val="F2F2F2"/>
              </a:solidFill>
              <a:latin typeface="Rubik"/>
              <a:ea typeface="Rubik"/>
              <a:cs typeface="Rubik"/>
              <a:sym typeface="Rubik"/>
            </a:endParaRPr>
          </a:p>
          <a:p>
            <a:pPr indent="-317500" lvl="0" marL="457200" rtl="0" algn="l">
              <a:spcBef>
                <a:spcPts val="0"/>
              </a:spcBef>
              <a:spcAft>
                <a:spcPts val="0"/>
              </a:spcAft>
              <a:buClr>
                <a:srgbClr val="F2F2F2"/>
              </a:buClr>
              <a:buSzPts val="1400"/>
              <a:buFont typeface="Rubik"/>
              <a:buChar char="●"/>
            </a:pPr>
            <a:r>
              <a:rPr lang="en">
                <a:solidFill>
                  <a:srgbClr val="F2F2F2"/>
                </a:solidFill>
                <a:latin typeface="Rubik"/>
                <a:ea typeface="Rubik"/>
                <a:cs typeface="Rubik"/>
                <a:sym typeface="Rubik"/>
              </a:rPr>
              <a:t>Encrypt files</a:t>
            </a:r>
            <a:endParaRPr>
              <a:solidFill>
                <a:srgbClr val="F2F2F2"/>
              </a:solidFill>
              <a:latin typeface="Rubik"/>
              <a:ea typeface="Rubik"/>
              <a:cs typeface="Rubik"/>
              <a:sym typeface="Rubik"/>
            </a:endParaRPr>
          </a:p>
          <a:p>
            <a:pPr indent="-317500" lvl="0" marL="457200" rtl="0" algn="l">
              <a:spcBef>
                <a:spcPts val="0"/>
              </a:spcBef>
              <a:spcAft>
                <a:spcPts val="0"/>
              </a:spcAft>
              <a:buClr>
                <a:srgbClr val="F2F2F2"/>
              </a:buClr>
              <a:buSzPts val="1400"/>
              <a:buFont typeface="Rubik"/>
              <a:buChar char="●"/>
            </a:pPr>
            <a:r>
              <a:rPr lang="en">
                <a:solidFill>
                  <a:srgbClr val="F2F2F2"/>
                </a:solidFill>
                <a:latin typeface="Rubik"/>
                <a:ea typeface="Rubik"/>
                <a:cs typeface="Rubik"/>
                <a:sym typeface="Rubik"/>
              </a:rPr>
              <a:t>Demand ransom</a:t>
            </a:r>
            <a:endParaRPr>
              <a:solidFill>
                <a:srgbClr val="F2F2F2"/>
              </a:solidFill>
              <a:latin typeface="Rubik"/>
              <a:ea typeface="Rubik"/>
              <a:cs typeface="Rubik"/>
              <a:sym typeface="Rubik"/>
            </a:endParaRPr>
          </a:p>
        </p:txBody>
      </p:sp>
      <p:pic>
        <p:nvPicPr>
          <p:cNvPr id="9647" name="Google Shape;9647;p39"/>
          <p:cNvPicPr preferRelativeResize="0"/>
          <p:nvPr/>
        </p:nvPicPr>
        <p:blipFill>
          <a:blip r:embed="rId7">
            <a:alphaModFix/>
          </a:blip>
          <a:stretch>
            <a:fillRect/>
          </a:stretch>
        </p:blipFill>
        <p:spPr>
          <a:xfrm>
            <a:off x="7170275" y="857552"/>
            <a:ext cx="1410150" cy="1410150"/>
          </a:xfrm>
          <a:prstGeom prst="rect">
            <a:avLst/>
          </a:prstGeom>
          <a:noFill/>
          <a:ln>
            <a:noFill/>
          </a:ln>
        </p:spPr>
      </p:pic>
      <p:sp>
        <p:nvSpPr>
          <p:cNvPr id="9648" name="Google Shape;9648;p39"/>
          <p:cNvSpPr/>
          <p:nvPr/>
        </p:nvSpPr>
        <p:spPr>
          <a:xfrm>
            <a:off x="6174250" y="1372200"/>
            <a:ext cx="476100" cy="4179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42"/>
                                        </p:tgtEl>
                                        <p:attrNameLst>
                                          <p:attrName>style.visibility</p:attrName>
                                        </p:attrNameLst>
                                      </p:cBhvr>
                                      <p:to>
                                        <p:strVal val="visible"/>
                                      </p:to>
                                    </p:set>
                                    <p:animEffect filter="fade" transition="in">
                                      <p:cBhvr>
                                        <p:cTn dur="500"/>
                                        <p:tgtEl>
                                          <p:spTgt spid="9642"/>
                                        </p:tgtEl>
                                      </p:cBhvr>
                                    </p:animEffect>
                                  </p:childTnLst>
                                </p:cTn>
                              </p:par>
                              <p:par>
                                <p:cTn fill="hold" nodeType="withEffect" presetClass="entr" presetID="10" presetSubtype="0">
                                  <p:stCondLst>
                                    <p:cond delay="0"/>
                                  </p:stCondLst>
                                  <p:childTnLst>
                                    <p:set>
                                      <p:cBhvr>
                                        <p:cTn dur="1" fill="hold">
                                          <p:stCondLst>
                                            <p:cond delay="0"/>
                                          </p:stCondLst>
                                        </p:cTn>
                                        <p:tgtEl>
                                          <p:spTgt spid="9641"/>
                                        </p:tgtEl>
                                        <p:attrNameLst>
                                          <p:attrName>style.visibility</p:attrName>
                                        </p:attrNameLst>
                                      </p:cBhvr>
                                      <p:to>
                                        <p:strVal val="visible"/>
                                      </p:to>
                                    </p:set>
                                    <p:animEffect filter="fade" transition="in">
                                      <p:cBhvr>
                                        <p:cTn dur="500"/>
                                        <p:tgtEl>
                                          <p:spTgt spid="96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44"/>
                                        </p:tgtEl>
                                        <p:attrNameLst>
                                          <p:attrName>style.visibility</p:attrName>
                                        </p:attrNameLst>
                                      </p:cBhvr>
                                      <p:to>
                                        <p:strVal val="visible"/>
                                      </p:to>
                                    </p:set>
                                    <p:animEffect filter="fade" transition="in">
                                      <p:cBhvr>
                                        <p:cTn dur="500"/>
                                        <p:tgtEl>
                                          <p:spTgt spid="9644"/>
                                        </p:tgtEl>
                                      </p:cBhvr>
                                    </p:animEffect>
                                  </p:childTnLst>
                                </p:cTn>
                              </p:par>
                              <p:par>
                                <p:cTn fill="hold" nodeType="withEffect" presetClass="entr" presetID="10" presetSubtype="0">
                                  <p:stCondLst>
                                    <p:cond delay="0"/>
                                  </p:stCondLst>
                                  <p:childTnLst>
                                    <p:set>
                                      <p:cBhvr>
                                        <p:cTn dur="1" fill="hold">
                                          <p:stCondLst>
                                            <p:cond delay="0"/>
                                          </p:stCondLst>
                                        </p:cTn>
                                        <p:tgtEl>
                                          <p:spTgt spid="9645"/>
                                        </p:tgtEl>
                                        <p:attrNameLst>
                                          <p:attrName>style.visibility</p:attrName>
                                        </p:attrNameLst>
                                      </p:cBhvr>
                                      <p:to>
                                        <p:strVal val="visible"/>
                                      </p:to>
                                    </p:set>
                                    <p:animEffect filter="fade" transition="in">
                                      <p:cBhvr>
                                        <p:cTn dur="500"/>
                                        <p:tgtEl>
                                          <p:spTgt spid="9645"/>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9643">
                                            <p:txEl>
                                              <p:pRg end="0" st="0"/>
                                            </p:txEl>
                                          </p:spTgt>
                                        </p:tgtEl>
                                        <p:attrNameLst>
                                          <p:attrName>style.visibility</p:attrName>
                                        </p:attrNameLst>
                                      </p:cBhvr>
                                      <p:to>
                                        <p:strVal val="visible"/>
                                      </p:to>
                                    </p:set>
                                    <p:animEffect filter="fade" transition="in">
                                      <p:cBhvr>
                                        <p:cTn dur="500"/>
                                        <p:tgtEl>
                                          <p:spTgt spid="9643">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643">
                                            <p:txEl>
                                              <p:pRg end="1" st="1"/>
                                            </p:txEl>
                                          </p:spTgt>
                                        </p:tgtEl>
                                        <p:attrNameLst>
                                          <p:attrName>style.visibility</p:attrName>
                                        </p:attrNameLst>
                                      </p:cBhvr>
                                      <p:to>
                                        <p:strVal val="visible"/>
                                      </p:to>
                                    </p:set>
                                    <p:animEffect filter="fade" transition="in">
                                      <p:cBhvr>
                                        <p:cTn dur="500"/>
                                        <p:tgtEl>
                                          <p:spTgt spid="9643">
                                            <p:txEl>
                                              <p:pRg end="1" st="1"/>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9643">
                                            <p:txEl>
                                              <p:pRg end="2" st="2"/>
                                            </p:txEl>
                                          </p:spTgt>
                                        </p:tgtEl>
                                        <p:attrNameLst>
                                          <p:attrName>style.visibility</p:attrName>
                                        </p:attrNameLst>
                                      </p:cBhvr>
                                      <p:to>
                                        <p:strVal val="visible"/>
                                      </p:to>
                                    </p:set>
                                    <p:animEffect filter="fade" transition="in">
                                      <p:cBhvr>
                                        <p:cTn dur="500"/>
                                        <p:tgtEl>
                                          <p:spTgt spid="9643">
                                            <p:txEl>
                                              <p:pRg end="2" st="2"/>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643">
                                            <p:txEl>
                                              <p:pRg end="3" st="3"/>
                                            </p:txEl>
                                          </p:spTgt>
                                        </p:tgtEl>
                                        <p:attrNameLst>
                                          <p:attrName>style.visibility</p:attrName>
                                        </p:attrNameLst>
                                      </p:cBhvr>
                                      <p:to>
                                        <p:strVal val="visible"/>
                                      </p:to>
                                    </p:set>
                                    <p:animEffect filter="fade" transition="in">
                                      <p:cBhvr>
                                        <p:cTn dur="500"/>
                                        <p:tgtEl>
                                          <p:spTgt spid="9643">
                                            <p:txEl>
                                              <p:pRg end="3" st="3"/>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9643">
                                            <p:txEl>
                                              <p:pRg end="4" st="4"/>
                                            </p:txEl>
                                          </p:spTgt>
                                        </p:tgtEl>
                                        <p:attrNameLst>
                                          <p:attrName>style.visibility</p:attrName>
                                        </p:attrNameLst>
                                      </p:cBhvr>
                                      <p:to>
                                        <p:strVal val="visible"/>
                                      </p:to>
                                    </p:set>
                                    <p:animEffect filter="fade" transition="in">
                                      <p:cBhvr>
                                        <p:cTn dur="500"/>
                                        <p:tgtEl>
                                          <p:spTgt spid="9643">
                                            <p:txEl>
                                              <p:pRg end="4" st="4"/>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9643">
                                            <p:txEl>
                                              <p:pRg end="5" st="5"/>
                                            </p:txEl>
                                          </p:spTgt>
                                        </p:tgtEl>
                                        <p:attrNameLst>
                                          <p:attrName>style.visibility</p:attrName>
                                        </p:attrNameLst>
                                      </p:cBhvr>
                                      <p:to>
                                        <p:strVal val="visible"/>
                                      </p:to>
                                    </p:set>
                                    <p:animEffect filter="fade" transition="in">
                                      <p:cBhvr>
                                        <p:cTn dur="500"/>
                                        <p:tgtEl>
                                          <p:spTgt spid="964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48"/>
                                        </p:tgtEl>
                                        <p:attrNameLst>
                                          <p:attrName>style.visibility</p:attrName>
                                        </p:attrNameLst>
                                      </p:cBhvr>
                                      <p:to>
                                        <p:strVal val="visible"/>
                                      </p:to>
                                    </p:set>
                                    <p:animEffect filter="fade" transition="in">
                                      <p:cBhvr>
                                        <p:cTn dur="500"/>
                                        <p:tgtEl>
                                          <p:spTgt spid="9648"/>
                                        </p:tgtEl>
                                      </p:cBhvr>
                                    </p:animEffect>
                                  </p:childTnLst>
                                </p:cTn>
                              </p:par>
                              <p:par>
                                <p:cTn fill="hold" nodeType="withEffect" presetClass="entr" presetID="10" presetSubtype="0">
                                  <p:stCondLst>
                                    <p:cond delay="0"/>
                                  </p:stCondLst>
                                  <p:childTnLst>
                                    <p:set>
                                      <p:cBhvr>
                                        <p:cTn dur="1" fill="hold">
                                          <p:stCondLst>
                                            <p:cond delay="0"/>
                                          </p:stCondLst>
                                        </p:cTn>
                                        <p:tgtEl>
                                          <p:spTgt spid="9647"/>
                                        </p:tgtEl>
                                        <p:attrNameLst>
                                          <p:attrName>style.visibility</p:attrName>
                                        </p:attrNameLst>
                                      </p:cBhvr>
                                      <p:to>
                                        <p:strVal val="visible"/>
                                      </p:to>
                                    </p:set>
                                    <p:animEffect filter="fade" transition="in">
                                      <p:cBhvr>
                                        <p:cTn dur="1000"/>
                                        <p:tgtEl>
                                          <p:spTgt spid="964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646">
                                            <p:txEl>
                                              <p:pRg end="0" st="0"/>
                                            </p:txEl>
                                          </p:spTgt>
                                        </p:tgtEl>
                                        <p:attrNameLst>
                                          <p:attrName>style.visibility</p:attrName>
                                        </p:attrNameLst>
                                      </p:cBhvr>
                                      <p:to>
                                        <p:strVal val="visible"/>
                                      </p:to>
                                    </p:set>
                                    <p:animEffect filter="fade" transition="in">
                                      <p:cBhvr>
                                        <p:cTn dur="500"/>
                                        <p:tgtEl>
                                          <p:spTgt spid="9646">
                                            <p:txEl>
                                              <p:pRg end="0" st="0"/>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9646">
                                            <p:txEl>
                                              <p:pRg end="1" st="1"/>
                                            </p:txEl>
                                          </p:spTgt>
                                        </p:tgtEl>
                                        <p:attrNameLst>
                                          <p:attrName>style.visibility</p:attrName>
                                        </p:attrNameLst>
                                      </p:cBhvr>
                                      <p:to>
                                        <p:strVal val="visible"/>
                                      </p:to>
                                    </p:set>
                                    <p:animEffect filter="fade" transition="in">
                                      <p:cBhvr>
                                        <p:cTn dur="500"/>
                                        <p:tgtEl>
                                          <p:spTgt spid="9646">
                                            <p:txEl>
                                              <p:pRg end="1" st="1"/>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646">
                                            <p:txEl>
                                              <p:pRg end="2" st="2"/>
                                            </p:txEl>
                                          </p:spTgt>
                                        </p:tgtEl>
                                        <p:attrNameLst>
                                          <p:attrName>style.visibility</p:attrName>
                                        </p:attrNameLst>
                                      </p:cBhvr>
                                      <p:to>
                                        <p:strVal val="visible"/>
                                      </p:to>
                                    </p:set>
                                    <p:animEffect filter="fade" transition="in">
                                      <p:cBhvr>
                                        <p:cTn dur="500"/>
                                        <p:tgtEl>
                                          <p:spTgt spid="964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2" name="Shape 9652"/>
        <p:cNvGrpSpPr/>
        <p:nvPr/>
      </p:nvGrpSpPr>
      <p:grpSpPr>
        <a:xfrm>
          <a:off x="0" y="0"/>
          <a:ext cx="0" cy="0"/>
          <a:chOff x="0" y="0"/>
          <a:chExt cx="0" cy="0"/>
        </a:xfrm>
      </p:grpSpPr>
      <p:sp>
        <p:nvSpPr>
          <p:cNvPr id="9653" name="Google Shape;9653;p40"/>
          <p:cNvSpPr txBox="1"/>
          <p:nvPr>
            <p:ph type="title"/>
          </p:nvPr>
        </p:nvSpPr>
        <p:spPr>
          <a:xfrm>
            <a:off x="720000" y="387600"/>
            <a:ext cx="7704000" cy="59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Ransomware Defacement</a:t>
            </a:r>
            <a:endParaRPr/>
          </a:p>
        </p:txBody>
      </p:sp>
      <p:pic>
        <p:nvPicPr>
          <p:cNvPr id="9654" name="Google Shape;9654;p40"/>
          <p:cNvPicPr preferRelativeResize="0"/>
          <p:nvPr/>
        </p:nvPicPr>
        <p:blipFill>
          <a:blip r:embed="rId3">
            <a:alphaModFix/>
          </a:blip>
          <a:stretch>
            <a:fillRect/>
          </a:stretch>
        </p:blipFill>
        <p:spPr>
          <a:xfrm>
            <a:off x="258225" y="1334625"/>
            <a:ext cx="3417675" cy="3652650"/>
          </a:xfrm>
          <a:prstGeom prst="rect">
            <a:avLst/>
          </a:prstGeom>
          <a:noFill/>
          <a:ln>
            <a:noFill/>
          </a:ln>
        </p:spPr>
      </p:pic>
      <p:pic>
        <p:nvPicPr>
          <p:cNvPr id="9655" name="Google Shape;9655;p40"/>
          <p:cNvPicPr preferRelativeResize="0"/>
          <p:nvPr/>
        </p:nvPicPr>
        <p:blipFill>
          <a:blip r:embed="rId4">
            <a:alphaModFix/>
          </a:blip>
          <a:stretch>
            <a:fillRect/>
          </a:stretch>
        </p:blipFill>
        <p:spPr>
          <a:xfrm>
            <a:off x="3788150" y="1891575"/>
            <a:ext cx="5231500" cy="1622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igital Scam Awareness Newsletter by Slidesgo">
  <a:themeElements>
    <a:clrScheme name="Simple Light">
      <a:dk1>
        <a:srgbClr val="E4FAFF"/>
      </a:dk1>
      <a:lt1>
        <a:srgbClr val="28373C"/>
      </a:lt1>
      <a:dk2>
        <a:srgbClr val="4E6872"/>
      </a:dk2>
      <a:lt2>
        <a:srgbClr val="1DB2C5"/>
      </a:lt2>
      <a:accent1>
        <a:srgbClr val="3FE6FF"/>
      </a:accent1>
      <a:accent2>
        <a:srgbClr val="93EFFD"/>
      </a:accent2>
      <a:accent3>
        <a:srgbClr val="FFFFFF"/>
      </a:accent3>
      <a:accent4>
        <a:srgbClr val="FFFFFF"/>
      </a:accent4>
      <a:accent5>
        <a:srgbClr val="FFFFFF"/>
      </a:accent5>
      <a:accent6>
        <a:srgbClr val="FFFFFF"/>
      </a:accent6>
      <a:hlink>
        <a:srgbClr val="E4FA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